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40" r:id="rId2"/>
  </p:sldMasterIdLst>
  <p:notesMasterIdLst>
    <p:notesMasterId r:id="rId16"/>
  </p:notesMasterIdLst>
  <p:handoutMasterIdLst>
    <p:handoutMasterId r:id="rId17"/>
  </p:handoutMasterIdLst>
  <p:sldIdLst>
    <p:sldId id="718" r:id="rId3"/>
    <p:sldId id="744" r:id="rId4"/>
    <p:sldId id="731" r:id="rId5"/>
    <p:sldId id="623" r:id="rId6"/>
    <p:sldId id="733" r:id="rId7"/>
    <p:sldId id="745" r:id="rId8"/>
    <p:sldId id="746" r:id="rId9"/>
    <p:sldId id="747" r:id="rId10"/>
    <p:sldId id="748" r:id="rId11"/>
    <p:sldId id="732" r:id="rId12"/>
    <p:sldId id="749" r:id="rId13"/>
    <p:sldId id="739" r:id="rId14"/>
    <p:sldId id="730" r:id="rId15"/>
  </p:sldIdLst>
  <p:sldSz cx="9144000" cy="6858000" type="screen4x3"/>
  <p:notesSz cx="6797675" cy="9872663"/>
  <p:defaultTextStyle>
    <a:defPPr>
      <a:defRPr lang="en-GB"/>
    </a:defPPr>
    <a:lvl1pPr algn="ctr" rtl="0" fontAlgn="base">
      <a:spcBef>
        <a:spcPct val="50000"/>
      </a:spcBef>
      <a:spcAft>
        <a:spcPct val="0"/>
      </a:spcAft>
      <a:defRPr sz="3200" kern="1200">
        <a:solidFill>
          <a:schemeClr val="tx1"/>
        </a:solidFill>
        <a:latin typeface="Arial" charset="0"/>
        <a:ea typeface="+mn-ea"/>
        <a:cs typeface="Arial" charset="0"/>
      </a:defRPr>
    </a:lvl1pPr>
    <a:lvl2pPr marL="457200" algn="ctr" rtl="0" fontAlgn="base">
      <a:spcBef>
        <a:spcPct val="50000"/>
      </a:spcBef>
      <a:spcAft>
        <a:spcPct val="0"/>
      </a:spcAft>
      <a:defRPr sz="3200" kern="1200">
        <a:solidFill>
          <a:schemeClr val="tx1"/>
        </a:solidFill>
        <a:latin typeface="Arial" charset="0"/>
        <a:ea typeface="+mn-ea"/>
        <a:cs typeface="Arial" charset="0"/>
      </a:defRPr>
    </a:lvl2pPr>
    <a:lvl3pPr marL="914400" algn="ctr" rtl="0" fontAlgn="base">
      <a:spcBef>
        <a:spcPct val="50000"/>
      </a:spcBef>
      <a:spcAft>
        <a:spcPct val="0"/>
      </a:spcAft>
      <a:defRPr sz="3200" kern="1200">
        <a:solidFill>
          <a:schemeClr val="tx1"/>
        </a:solidFill>
        <a:latin typeface="Arial" charset="0"/>
        <a:ea typeface="+mn-ea"/>
        <a:cs typeface="Arial" charset="0"/>
      </a:defRPr>
    </a:lvl3pPr>
    <a:lvl4pPr marL="1371600" algn="ctr" rtl="0" fontAlgn="base">
      <a:spcBef>
        <a:spcPct val="50000"/>
      </a:spcBef>
      <a:spcAft>
        <a:spcPct val="0"/>
      </a:spcAft>
      <a:defRPr sz="3200" kern="1200">
        <a:solidFill>
          <a:schemeClr val="tx1"/>
        </a:solidFill>
        <a:latin typeface="Arial" charset="0"/>
        <a:ea typeface="+mn-ea"/>
        <a:cs typeface="Arial" charset="0"/>
      </a:defRPr>
    </a:lvl4pPr>
    <a:lvl5pPr marL="1828800" algn="ctr" rtl="0" fontAlgn="base">
      <a:spcBef>
        <a:spcPct val="5000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99"/>
    <a:srgbClr val="EB9B25"/>
    <a:srgbClr val="CB81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9" autoAdjust="0"/>
    <p:restoredTop sz="89782" autoAdjust="0"/>
  </p:normalViewPr>
  <p:slideViewPr>
    <p:cSldViewPr snapToObjects="1">
      <p:cViewPr varScale="1">
        <p:scale>
          <a:sx n="62" d="100"/>
          <a:sy n="62" d="100"/>
        </p:scale>
        <p:origin x="-163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4644" cy="4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t" anchorCtr="0" compatLnSpc="1">
            <a:prstTxWarp prst="textNoShape">
              <a:avLst/>
            </a:prstTxWarp>
          </a:bodyPr>
          <a:lstStyle>
            <a:lvl1pPr algn="l">
              <a:spcBef>
                <a:spcPct val="0"/>
              </a:spcBef>
              <a:defRPr sz="1200"/>
            </a:lvl1pPr>
          </a:lstStyle>
          <a:p>
            <a:pPr>
              <a:defRPr/>
            </a:pPr>
            <a:endParaRPr lang="fr-FR"/>
          </a:p>
        </p:txBody>
      </p:sp>
      <p:sp>
        <p:nvSpPr>
          <p:cNvPr id="5123" name="Rectangle 3"/>
          <p:cNvSpPr>
            <a:spLocks noGrp="1" noChangeArrowheads="1"/>
          </p:cNvSpPr>
          <p:nvPr>
            <p:ph type="dt" sz="quarter" idx="1"/>
          </p:nvPr>
        </p:nvSpPr>
        <p:spPr bwMode="auto">
          <a:xfrm>
            <a:off x="3851429" y="0"/>
            <a:ext cx="2944644" cy="4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t" anchorCtr="0" compatLnSpc="1">
            <a:prstTxWarp prst="textNoShape">
              <a:avLst/>
            </a:prstTxWarp>
          </a:bodyPr>
          <a:lstStyle>
            <a:lvl1pPr algn="r">
              <a:spcBef>
                <a:spcPct val="0"/>
              </a:spcBef>
              <a:defRPr sz="1200"/>
            </a:lvl1pPr>
          </a:lstStyle>
          <a:p>
            <a:pPr>
              <a:defRPr/>
            </a:pPr>
            <a:endParaRPr lang="fr-FR"/>
          </a:p>
        </p:txBody>
      </p:sp>
      <p:sp>
        <p:nvSpPr>
          <p:cNvPr id="5124" name="Rectangle 4"/>
          <p:cNvSpPr>
            <a:spLocks noGrp="1" noChangeArrowheads="1"/>
          </p:cNvSpPr>
          <p:nvPr>
            <p:ph type="ftr" sz="quarter" idx="2"/>
          </p:nvPr>
        </p:nvSpPr>
        <p:spPr bwMode="auto">
          <a:xfrm>
            <a:off x="1" y="9377044"/>
            <a:ext cx="2944644"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b" anchorCtr="0" compatLnSpc="1">
            <a:prstTxWarp prst="textNoShape">
              <a:avLst/>
            </a:prstTxWarp>
          </a:bodyPr>
          <a:lstStyle>
            <a:lvl1pPr algn="l">
              <a:spcBef>
                <a:spcPct val="0"/>
              </a:spcBef>
              <a:defRPr sz="1200"/>
            </a:lvl1pPr>
          </a:lstStyle>
          <a:p>
            <a:pPr>
              <a:defRPr/>
            </a:pPr>
            <a:endParaRPr lang="fr-FR"/>
          </a:p>
        </p:txBody>
      </p:sp>
      <p:sp>
        <p:nvSpPr>
          <p:cNvPr id="5125" name="Rectangle 5"/>
          <p:cNvSpPr>
            <a:spLocks noGrp="1" noChangeArrowheads="1"/>
          </p:cNvSpPr>
          <p:nvPr>
            <p:ph type="sldNum" sz="quarter" idx="3"/>
          </p:nvPr>
        </p:nvSpPr>
        <p:spPr bwMode="auto">
          <a:xfrm>
            <a:off x="3851429" y="9377044"/>
            <a:ext cx="2944644"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b" anchorCtr="0" compatLnSpc="1">
            <a:prstTxWarp prst="textNoShape">
              <a:avLst/>
            </a:prstTxWarp>
          </a:bodyPr>
          <a:lstStyle>
            <a:lvl1pPr algn="r">
              <a:spcBef>
                <a:spcPct val="0"/>
              </a:spcBef>
              <a:defRPr sz="1200"/>
            </a:lvl1pPr>
          </a:lstStyle>
          <a:p>
            <a:pPr>
              <a:defRPr/>
            </a:pPr>
            <a:fld id="{AC23A930-A36A-415D-9162-580A90207409}" type="slidenum">
              <a:rPr lang="fr-FR"/>
              <a:pPr>
                <a:defRPr/>
              </a:pPr>
              <a:t>‹N°›</a:t>
            </a:fld>
            <a:endParaRPr lang="fr-FR"/>
          </a:p>
        </p:txBody>
      </p:sp>
    </p:spTree>
    <p:extLst>
      <p:ext uri="{BB962C8B-B14F-4D97-AF65-F5344CB8AC3E}">
        <p14:creationId xmlns:p14="http://schemas.microsoft.com/office/powerpoint/2010/main" val="3067337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44644" cy="4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t" anchorCtr="0" compatLnSpc="1">
            <a:prstTxWarp prst="textNoShape">
              <a:avLst/>
            </a:prstTxWarp>
          </a:bodyPr>
          <a:lstStyle>
            <a:lvl1pPr algn="l">
              <a:spcBef>
                <a:spcPct val="0"/>
              </a:spcBef>
              <a:defRPr sz="1200"/>
            </a:lvl1pPr>
          </a:lstStyle>
          <a:p>
            <a:pPr>
              <a:defRPr/>
            </a:pPr>
            <a:endParaRPr lang="fr-FR"/>
          </a:p>
        </p:txBody>
      </p:sp>
      <p:sp>
        <p:nvSpPr>
          <p:cNvPr id="6147" name="Rectangle 3"/>
          <p:cNvSpPr>
            <a:spLocks noGrp="1" noChangeArrowheads="1"/>
          </p:cNvSpPr>
          <p:nvPr>
            <p:ph type="dt" idx="1"/>
          </p:nvPr>
        </p:nvSpPr>
        <p:spPr bwMode="auto">
          <a:xfrm>
            <a:off x="3851429" y="0"/>
            <a:ext cx="2944644" cy="4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t" anchorCtr="0" compatLnSpc="1">
            <a:prstTxWarp prst="textNoShape">
              <a:avLst/>
            </a:prstTxWarp>
          </a:bodyPr>
          <a:lstStyle>
            <a:lvl1pPr algn="r">
              <a:spcBef>
                <a:spcPct val="0"/>
              </a:spcBef>
              <a:defRPr sz="1200"/>
            </a:lvl1pPr>
          </a:lstStyle>
          <a:p>
            <a:pPr>
              <a:defRPr/>
            </a:pPr>
            <a:endParaRPr lang="fr-FR"/>
          </a:p>
        </p:txBody>
      </p:sp>
      <p:sp>
        <p:nvSpPr>
          <p:cNvPr id="9220"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288" y="4689316"/>
            <a:ext cx="5439101" cy="444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150" name="Rectangle 6"/>
          <p:cNvSpPr>
            <a:spLocks noGrp="1" noChangeArrowheads="1"/>
          </p:cNvSpPr>
          <p:nvPr>
            <p:ph type="ftr" sz="quarter" idx="4"/>
          </p:nvPr>
        </p:nvSpPr>
        <p:spPr bwMode="auto">
          <a:xfrm>
            <a:off x="1" y="9377044"/>
            <a:ext cx="2944644"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b" anchorCtr="0" compatLnSpc="1">
            <a:prstTxWarp prst="textNoShape">
              <a:avLst/>
            </a:prstTxWarp>
          </a:bodyPr>
          <a:lstStyle>
            <a:lvl1pPr algn="l">
              <a:spcBef>
                <a:spcPct val="0"/>
              </a:spcBef>
              <a:defRPr sz="1200"/>
            </a:lvl1pPr>
          </a:lstStyle>
          <a:p>
            <a:pPr>
              <a:defRPr/>
            </a:pPr>
            <a:endParaRPr lang="fr-FR"/>
          </a:p>
        </p:txBody>
      </p:sp>
      <p:sp>
        <p:nvSpPr>
          <p:cNvPr id="6151" name="Rectangle 7"/>
          <p:cNvSpPr>
            <a:spLocks noGrp="1" noChangeArrowheads="1"/>
          </p:cNvSpPr>
          <p:nvPr>
            <p:ph type="sldNum" sz="quarter" idx="5"/>
          </p:nvPr>
        </p:nvSpPr>
        <p:spPr bwMode="auto">
          <a:xfrm>
            <a:off x="3851429" y="9377044"/>
            <a:ext cx="2944644"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15" tIns="45907" rIns="91815" bIns="45907" numCol="1" anchor="b" anchorCtr="0" compatLnSpc="1">
            <a:prstTxWarp prst="textNoShape">
              <a:avLst/>
            </a:prstTxWarp>
          </a:bodyPr>
          <a:lstStyle>
            <a:lvl1pPr algn="r">
              <a:spcBef>
                <a:spcPct val="0"/>
              </a:spcBef>
              <a:defRPr sz="1200"/>
            </a:lvl1pPr>
          </a:lstStyle>
          <a:p>
            <a:pPr>
              <a:defRPr/>
            </a:pPr>
            <a:fld id="{E8628706-9751-4926-AAD4-8DABB36BD08F}" type="slidenum">
              <a:rPr lang="fr-FR"/>
              <a:pPr>
                <a:defRPr/>
              </a:pPr>
              <a:t>‹N°›</a:t>
            </a:fld>
            <a:endParaRPr lang="fr-FR"/>
          </a:p>
        </p:txBody>
      </p:sp>
    </p:spTree>
    <p:extLst>
      <p:ext uri="{BB962C8B-B14F-4D97-AF65-F5344CB8AC3E}">
        <p14:creationId xmlns:p14="http://schemas.microsoft.com/office/powerpoint/2010/main" val="2952072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8628706-9751-4926-AAD4-8DABB36BD08F}" type="slidenum">
              <a:rPr lang="fr-FR" smtClean="0"/>
              <a:pPr>
                <a:defRPr/>
              </a:pPr>
              <a:t>2</a:t>
            </a:fld>
            <a:endParaRPr lang="fr-FR"/>
          </a:p>
        </p:txBody>
      </p:sp>
    </p:spTree>
    <p:extLst>
      <p:ext uri="{BB962C8B-B14F-4D97-AF65-F5344CB8AC3E}">
        <p14:creationId xmlns:p14="http://schemas.microsoft.com/office/powerpoint/2010/main" val="208744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Utile dans le dialogue de politique</a:t>
            </a:r>
            <a:r>
              <a:rPr lang="fr-FR" baseline="0" dirty="0" smtClean="0"/>
              <a:t> public pour un acteur comme l’AFD comme source d’inspiration, vision pan africaine, </a:t>
            </a:r>
            <a:endParaRPr lang="fr-FR" dirty="0"/>
          </a:p>
        </p:txBody>
      </p:sp>
      <p:sp>
        <p:nvSpPr>
          <p:cNvPr id="4" name="Espace réservé du numéro de diapositive 3"/>
          <p:cNvSpPr>
            <a:spLocks noGrp="1"/>
          </p:cNvSpPr>
          <p:nvPr>
            <p:ph type="sldNum" sz="quarter" idx="10"/>
          </p:nvPr>
        </p:nvSpPr>
        <p:spPr/>
        <p:txBody>
          <a:bodyPr/>
          <a:lstStyle/>
          <a:p>
            <a:pPr>
              <a:defRPr/>
            </a:pPr>
            <a:fld id="{E8628706-9751-4926-AAD4-8DABB36BD08F}" type="slidenum">
              <a:rPr lang="fr-FR" smtClean="0"/>
              <a:pPr>
                <a:defRPr/>
              </a:pPr>
              <a:t>3</a:t>
            </a:fld>
            <a:endParaRPr lang="fr-FR"/>
          </a:p>
        </p:txBody>
      </p:sp>
    </p:spTree>
    <p:extLst>
      <p:ext uri="{BB962C8B-B14F-4D97-AF65-F5344CB8AC3E}">
        <p14:creationId xmlns:p14="http://schemas.microsoft.com/office/powerpoint/2010/main" val="362275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dirty="0" smtClean="0"/>
              <a:t>Le contenu du</a:t>
            </a:r>
            <a:r>
              <a:rPr lang="fr-FR" baseline="0" dirty="0" smtClean="0"/>
              <a:t> centre de ressources est développé par les différentes équipes autour de la communauté</a:t>
            </a:r>
          </a:p>
          <a:p>
            <a:pPr marL="171450" indent="-171450">
              <a:buFont typeface="Arial" panose="020B0604020202020204" pitchFamily="34" charset="0"/>
              <a:buChar char="•"/>
            </a:pPr>
            <a:r>
              <a:rPr lang="fr-FR" baseline="0" dirty="0" smtClean="0"/>
              <a:t>Nous sommes sur des sujets convergents, des échanges ont lieu avec nos homologues SSATP, Banque Mondiale et l’initiative Mobilise </a:t>
            </a:r>
            <a:r>
              <a:rPr lang="fr-FR" baseline="0" dirty="0" err="1" smtClean="0"/>
              <a:t>Your</a:t>
            </a:r>
            <a:r>
              <a:rPr lang="fr-FR" baseline="0" dirty="0" smtClean="0"/>
              <a:t> City avec la GIZ, CODATU </a:t>
            </a:r>
            <a:endParaRPr lang="fr-FR" dirty="0"/>
          </a:p>
        </p:txBody>
      </p:sp>
      <p:sp>
        <p:nvSpPr>
          <p:cNvPr id="4" name="Espace réservé du numéro de diapositive 3"/>
          <p:cNvSpPr>
            <a:spLocks noGrp="1"/>
          </p:cNvSpPr>
          <p:nvPr>
            <p:ph type="sldNum" sz="quarter" idx="10"/>
          </p:nvPr>
        </p:nvSpPr>
        <p:spPr/>
        <p:txBody>
          <a:bodyPr/>
          <a:lstStyle/>
          <a:p>
            <a:pPr>
              <a:defRPr/>
            </a:pPr>
            <a:fld id="{E8628706-9751-4926-AAD4-8DABB36BD08F}" type="slidenum">
              <a:rPr lang="fr-FR" smtClean="0"/>
              <a:pPr>
                <a:defRPr/>
              </a:pPr>
              <a:t>4</a:t>
            </a:fld>
            <a:endParaRPr lang="fr-FR"/>
          </a:p>
        </p:txBody>
      </p:sp>
    </p:spTree>
    <p:extLst>
      <p:ext uri="{BB962C8B-B14F-4D97-AF65-F5344CB8AC3E}">
        <p14:creationId xmlns:p14="http://schemas.microsoft.com/office/powerpoint/2010/main" val="106805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Développer les communs numériques – </a:t>
            </a:r>
            <a:r>
              <a:rPr lang="fr-FR" sz="1200" dirty="0" smtClean="0"/>
              <a:t>Les Communs numériques sont des ressources produites et partagées par des communautés qui s'organisent pour en garantir l'ouverture et les administrer au moyen d'une gouvernance partagée. Un bel exemple </a:t>
            </a:r>
            <a:r>
              <a:rPr lang="fr-FR" sz="1200" dirty="0" err="1" smtClean="0"/>
              <a:t>OpenStreetMap</a:t>
            </a:r>
            <a:r>
              <a:rPr lang="fr-FR" sz="1200" dirty="0" smtClean="0"/>
              <a:t> et </a:t>
            </a:r>
            <a:r>
              <a:rPr lang="fr-FR" sz="1200" dirty="0" err="1" smtClean="0"/>
              <a:t>Wikipedia</a:t>
            </a:r>
            <a:r>
              <a:rPr lang="fr-FR" sz="120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1. Le</a:t>
            </a:r>
            <a:r>
              <a:rPr lang="fr-FR" sz="1200" baseline="0" dirty="0" smtClean="0"/>
              <a:t> numérique permet d’envisager une mise à l’échelle au niveau du continent et du monde. L’objectif est de réutiliser à moindre effort les outils et réaliser un passage à l’échelle simple: par exemple, un algorithme de calcul d’itinéraire peut être utilisé quelque soit la ville à condition que les formats de données soient interopérables.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2. L’enjeu est d’aller vers des formats de données,</a:t>
            </a:r>
            <a:r>
              <a:rPr lang="fr-FR" sz="1200" baseline="0" dirty="0" smtClean="0"/>
              <a:t> des outils informatiques interopérables. Pour que des logiciels parlent entre eux facilement. Exemple du protocole TCP IP, quand vous envoyez une photo par mail, vous ne vous posez pas la question du format ou de l’appareil qui va recevoir parce que derrière les protocoles d’interface sont standardisés à l’échelle mondiale.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3. Avec tout</a:t>
            </a:r>
            <a:r>
              <a:rPr lang="fr-FR" sz="1200" baseline="0" dirty="0" smtClean="0"/>
              <a:t> le contenu, l’objectif est de pouvoir réaliser des campagnes de collectes rapidement et à moindre cout avec un enjeu d’automatisation. Exemple d’Accra </a:t>
            </a:r>
            <a:r>
              <a:rPr lang="fr-FR" sz="1200" baseline="0" dirty="0" err="1" smtClean="0"/>
              <a:t>Mobility</a:t>
            </a:r>
            <a:r>
              <a:rPr lang="fr-FR" sz="1200" baseline="0" dirty="0" smtClean="0"/>
              <a:t> où les données sont directement sur la plateforme sans besoin de refaire la saisie manuellement. C’est également une source importante d’économie d’une étude sur l’autre pour capitaliser les données et ne pas être obligé de repartir de zéro à chaque fois.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4. Un</a:t>
            </a:r>
            <a:r>
              <a:rPr lang="fr-FR" sz="1200" baseline="0" dirty="0" smtClean="0"/>
              <a:t> enjeu de souveraineté numérique à notre sens. L’ambition des communs est aussi de ne pas avoir d’</a:t>
            </a:r>
            <a:r>
              <a:rPr lang="fr-FR" sz="1200" baseline="0" dirty="0" err="1" smtClean="0"/>
              <a:t>accaparemment</a:t>
            </a:r>
            <a:r>
              <a:rPr lang="fr-FR" sz="1200" baseline="0" dirty="0" smtClean="0"/>
              <a:t> de la part d’entreprise ou acteurs tiers des biens communs: exemple de la carte, celui qui a la carte a le pouvoir.  </a:t>
            </a:r>
            <a:endParaRPr lang="fr-FR" sz="1200"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E8628706-9751-4926-AAD4-8DABB36BD08F}" type="slidenum">
              <a:rPr lang="fr-FR" smtClean="0"/>
              <a:pPr>
                <a:defRPr/>
              </a:pPr>
              <a:t>5</a:t>
            </a:fld>
            <a:endParaRPr lang="fr-FR"/>
          </a:p>
        </p:txBody>
      </p:sp>
    </p:spTree>
    <p:extLst>
      <p:ext uri="{BB962C8B-B14F-4D97-AF65-F5344CB8AC3E}">
        <p14:creationId xmlns:p14="http://schemas.microsoft.com/office/powerpoint/2010/main" val="329474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8628706-9751-4926-AAD4-8DABB36BD08F}" type="slidenum">
              <a:rPr lang="fr-FR" smtClean="0"/>
              <a:pPr>
                <a:defRPr/>
              </a:pPr>
              <a:t>10</a:t>
            </a:fld>
            <a:endParaRPr lang="fr-FR"/>
          </a:p>
        </p:txBody>
      </p:sp>
    </p:spTree>
    <p:extLst>
      <p:ext uri="{BB962C8B-B14F-4D97-AF65-F5344CB8AC3E}">
        <p14:creationId xmlns:p14="http://schemas.microsoft.com/office/powerpoint/2010/main" val="1608553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8628706-9751-4926-AAD4-8DABB36BD08F}" type="slidenum">
              <a:rPr lang="fr-FR" smtClean="0"/>
              <a:pPr>
                <a:defRPr/>
              </a:pPr>
              <a:t>12</a:t>
            </a:fld>
            <a:endParaRPr lang="fr-FR"/>
          </a:p>
        </p:txBody>
      </p:sp>
    </p:spTree>
    <p:extLst>
      <p:ext uri="{BB962C8B-B14F-4D97-AF65-F5344CB8AC3E}">
        <p14:creationId xmlns:p14="http://schemas.microsoft.com/office/powerpoint/2010/main" val="1608553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Line 10"/>
          <p:cNvSpPr>
            <a:spLocks noChangeShapeType="1"/>
          </p:cNvSpPr>
          <p:nvPr/>
        </p:nvSpPr>
        <p:spPr bwMode="auto">
          <a:xfrm>
            <a:off x="395288" y="6453188"/>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fr-FR"/>
          </a:p>
        </p:txBody>
      </p:sp>
      <p:sp>
        <p:nvSpPr>
          <p:cNvPr id="5" name="ZoneTexte 15"/>
          <p:cNvSpPr txBox="1">
            <a:spLocks noChangeArrowheads="1"/>
          </p:cNvSpPr>
          <p:nvPr userDrawn="1"/>
        </p:nvSpPr>
        <p:spPr bwMode="auto">
          <a:xfrm>
            <a:off x="8532813" y="6500813"/>
            <a:ext cx="2063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50000"/>
              </a:spcBef>
              <a:spcAft>
                <a:spcPct val="0"/>
              </a:spcAft>
              <a:defRPr sz="3200">
                <a:solidFill>
                  <a:schemeClr val="tx1"/>
                </a:solidFill>
                <a:latin typeface="Arial" charset="0"/>
                <a:cs typeface="Arial" charset="0"/>
              </a:defRPr>
            </a:lvl6pPr>
            <a:lvl7pPr marL="2971800" indent="-228600" algn="ctr" eaLnBrk="0" fontAlgn="base" hangingPunct="0">
              <a:spcBef>
                <a:spcPct val="50000"/>
              </a:spcBef>
              <a:spcAft>
                <a:spcPct val="0"/>
              </a:spcAft>
              <a:defRPr sz="3200">
                <a:solidFill>
                  <a:schemeClr val="tx1"/>
                </a:solidFill>
                <a:latin typeface="Arial" charset="0"/>
                <a:cs typeface="Arial" charset="0"/>
              </a:defRPr>
            </a:lvl7pPr>
            <a:lvl8pPr marL="3429000" indent="-228600" algn="ctr" eaLnBrk="0" fontAlgn="base" hangingPunct="0">
              <a:spcBef>
                <a:spcPct val="50000"/>
              </a:spcBef>
              <a:spcAft>
                <a:spcPct val="0"/>
              </a:spcAft>
              <a:defRPr sz="3200">
                <a:solidFill>
                  <a:schemeClr val="tx1"/>
                </a:solidFill>
                <a:latin typeface="Arial" charset="0"/>
                <a:cs typeface="Arial" charset="0"/>
              </a:defRPr>
            </a:lvl8pPr>
            <a:lvl9pPr marL="3886200" indent="-228600" algn="ctr" eaLnBrk="0" fontAlgn="base" hangingPunct="0">
              <a:spcBef>
                <a:spcPct val="50000"/>
              </a:spcBef>
              <a:spcAft>
                <a:spcPct val="0"/>
              </a:spcAft>
              <a:defRPr sz="3200">
                <a:solidFill>
                  <a:schemeClr val="tx1"/>
                </a:solidFill>
                <a:latin typeface="Arial" charset="0"/>
                <a:cs typeface="Arial" charset="0"/>
              </a:defRPr>
            </a:lvl9pPr>
          </a:lstStyle>
          <a:p>
            <a:pPr eaLnBrk="1" hangingPunct="1">
              <a:defRPr/>
            </a:pPr>
            <a:fld id="{CDFC3C25-C137-4615-BE0F-DB61D1DF8CF4}" type="slidenum">
              <a:rPr lang="fr-FR" sz="900" b="1" smtClean="0"/>
              <a:pPr eaLnBrk="1" hangingPunct="1">
                <a:defRPr/>
              </a:pPr>
              <a:t>‹N°›</a:t>
            </a:fld>
            <a:endParaRPr lang="fr-FR" sz="1000" b="1" smtClean="0"/>
          </a:p>
        </p:txBody>
      </p:sp>
      <p:sp>
        <p:nvSpPr>
          <p:cNvPr id="4098" name="Rectangle 2"/>
          <p:cNvSpPr>
            <a:spLocks noGrp="1" noChangeArrowheads="1"/>
          </p:cNvSpPr>
          <p:nvPr>
            <p:ph type="ctrTitle"/>
          </p:nvPr>
        </p:nvSpPr>
        <p:spPr>
          <a:xfrm>
            <a:off x="539750" y="2349500"/>
            <a:ext cx="8064500" cy="1655763"/>
          </a:xfrm>
        </p:spPr>
        <p:txBody>
          <a:bodyPr/>
          <a:lstStyle>
            <a:lvl1pPr algn="ctr">
              <a:defRPr sz="3000"/>
            </a:lvl1pPr>
          </a:lstStyle>
          <a:p>
            <a:pPr lvl="0"/>
            <a:r>
              <a:rPr lang="fr-FR" noProof="0" smtClean="0"/>
              <a:t>Cliquez pour modifier le style du titre</a:t>
            </a:r>
          </a:p>
        </p:txBody>
      </p:sp>
      <p:sp>
        <p:nvSpPr>
          <p:cNvPr id="4099" name="Rectangle 3"/>
          <p:cNvSpPr>
            <a:spLocks noGrp="1" noChangeArrowheads="1"/>
          </p:cNvSpPr>
          <p:nvPr>
            <p:ph type="subTitle" idx="1"/>
          </p:nvPr>
        </p:nvSpPr>
        <p:spPr>
          <a:xfrm>
            <a:off x="539750" y="4437063"/>
            <a:ext cx="8064500" cy="647700"/>
          </a:xfrm>
        </p:spPr>
        <p:txBody>
          <a:bodyPr/>
          <a:lstStyle>
            <a:lvl1pPr marL="0" indent="0" algn="ctr">
              <a:spcBef>
                <a:spcPct val="0"/>
              </a:spcBef>
              <a:buFont typeface="Wingdings" pitchFamily="2" charset="2"/>
              <a:buNone/>
              <a:defRPr sz="2100"/>
            </a:lvl1pPr>
          </a:lstStyle>
          <a:p>
            <a:pPr lvl="0"/>
            <a:r>
              <a:rPr lang="fr-FR" noProof="0" smtClean="0"/>
              <a:t>Cliquez pour modifier le style des sous-titres du masque</a:t>
            </a:r>
          </a:p>
        </p:txBody>
      </p:sp>
      <p:sp>
        <p:nvSpPr>
          <p:cNvPr id="6" name="Rectangle 7"/>
          <p:cNvSpPr>
            <a:spLocks noGrp="1" noChangeArrowheads="1"/>
          </p:cNvSpPr>
          <p:nvPr>
            <p:ph type="dt" sz="half" idx="10"/>
          </p:nvPr>
        </p:nvSpPr>
        <p:spPr/>
        <p:txBody>
          <a:bodyPr/>
          <a:lstStyle>
            <a:lvl1pPr>
              <a:defRPr/>
            </a:lvl1pPr>
          </a:lstStyle>
          <a:p>
            <a:pPr>
              <a:defRPr/>
            </a:pPr>
            <a:endParaRPr lang="fr-FR"/>
          </a:p>
        </p:txBody>
      </p:sp>
      <p:sp>
        <p:nvSpPr>
          <p:cNvPr id="7" name="Rectangle 8"/>
          <p:cNvSpPr>
            <a:spLocks noGrp="1" noChangeArrowheads="1"/>
          </p:cNvSpPr>
          <p:nvPr>
            <p:ph type="ftr" sz="quarter" idx="11"/>
          </p:nvPr>
        </p:nvSpPr>
        <p:spPr>
          <a:xfrm>
            <a:off x="395288" y="6453188"/>
            <a:ext cx="4752975" cy="185737"/>
          </a:xfrm>
        </p:spPr>
        <p:txBody>
          <a:bodyPr/>
          <a:lstStyle>
            <a:lvl1pPr>
              <a:defRPr/>
            </a:lvl1pPr>
          </a:lstStyle>
          <a:p>
            <a:pPr>
              <a:defRPr/>
            </a:pPr>
            <a:endParaRPr lang="fr-FR"/>
          </a:p>
        </p:txBody>
      </p:sp>
    </p:spTree>
    <p:extLst>
      <p:ext uri="{BB962C8B-B14F-4D97-AF65-F5344CB8AC3E}">
        <p14:creationId xmlns:p14="http://schemas.microsoft.com/office/powerpoint/2010/main" val="381993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3"/>
          <p:cNvSpPr>
            <a:spLocks noGrp="1"/>
          </p:cNvSpPr>
          <p:nvPr>
            <p:ph type="dt" sz="half" idx="11"/>
          </p:nvPr>
        </p:nvSpPr>
        <p:spPr>
          <a:xfrm>
            <a:off x="251520" y="6376243"/>
            <a:ext cx="2133600" cy="365125"/>
          </a:xfrm>
          <a:prstGeom prst="rect">
            <a:avLst/>
          </a:prstGeom>
        </p:spPr>
        <p:txBody>
          <a:bodyPr/>
          <a:lstStyle/>
          <a:p>
            <a:pPr defTabSz="457200"/>
            <a:fld id="{B3ABB1B2-297B-490C-8904-A9DA4A83D972}" type="datetime1">
              <a:rPr lang="fr-FR" smtClean="0"/>
              <a:pPr defTabSz="457200"/>
              <a:t>14/11/2018</a:t>
            </a:fld>
            <a:endParaRPr lang="en-US" dirty="0" smtClean="0"/>
          </a:p>
        </p:txBody>
      </p:sp>
      <p:sp>
        <p:nvSpPr>
          <p:cNvPr id="4" name="Footer Placeholder 4"/>
          <p:cNvSpPr>
            <a:spLocks noGrp="1"/>
          </p:cNvSpPr>
          <p:nvPr>
            <p:ph type="ftr" sz="quarter" idx="12"/>
          </p:nvPr>
        </p:nvSpPr>
        <p:spPr>
          <a:xfrm>
            <a:off x="1115616" y="6376243"/>
            <a:ext cx="2895600" cy="365125"/>
          </a:xfrm>
          <a:prstGeom prst="rect">
            <a:avLst/>
          </a:prstGeom>
        </p:spPr>
        <p:txBody>
          <a:bodyPr/>
          <a:lstStyle/>
          <a:p>
            <a:pPr defTabSz="457200"/>
            <a:r>
              <a:rPr lang="fr-FR" smtClean="0"/>
              <a:t>Transport aérien par câble en milieu urbain</a:t>
            </a:r>
            <a:endParaRPr lang="en-US" dirty="0" smtClean="0"/>
          </a:p>
        </p:txBody>
      </p:sp>
      <p:sp>
        <p:nvSpPr>
          <p:cNvPr id="6" name="Text Placeholder 10"/>
          <p:cNvSpPr>
            <a:spLocks noGrp="1"/>
          </p:cNvSpPr>
          <p:nvPr>
            <p:ph type="body" sz="quarter" idx="14" hasCustomPrompt="1"/>
          </p:nvPr>
        </p:nvSpPr>
        <p:spPr>
          <a:xfrm>
            <a:off x="539552" y="2420838"/>
            <a:ext cx="7920880" cy="1151830"/>
          </a:xfrm>
          <a:prstGeom prst="rect">
            <a:avLst/>
          </a:prstGeom>
        </p:spPr>
        <p:txBody>
          <a:bodyPr vert="horz"/>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r>
              <a:rPr lang="en-GB" sz="2000" b="1" dirty="0" smtClean="0">
                <a:solidFill>
                  <a:srgbClr val="1C0E5D"/>
                </a:solidFill>
                <a:latin typeface="+mn-lt"/>
                <a:cs typeface="Century Gothic"/>
              </a:rPr>
              <a:t>Introduction </a:t>
            </a:r>
            <a:r>
              <a:rPr lang="en-GB" sz="2000" b="1" dirty="0" err="1" smtClean="0">
                <a:solidFill>
                  <a:srgbClr val="1C0E5D"/>
                </a:solidFill>
                <a:latin typeface="+mn-lt"/>
                <a:cs typeface="Century Gothic"/>
              </a:rPr>
              <a:t>sur</a:t>
            </a:r>
            <a:r>
              <a:rPr lang="en-GB" sz="2000" b="1" dirty="0" smtClean="0">
                <a:solidFill>
                  <a:srgbClr val="1C0E5D"/>
                </a:solidFill>
                <a:latin typeface="+mn-lt"/>
                <a:cs typeface="Century Gothic"/>
              </a:rPr>
              <a:t> 3 </a:t>
            </a:r>
            <a:r>
              <a:rPr lang="en-GB" sz="2000" b="1" dirty="0" err="1" smtClean="0">
                <a:solidFill>
                  <a:srgbClr val="1C0E5D"/>
                </a:solidFill>
                <a:latin typeface="+mn-lt"/>
                <a:cs typeface="Century Gothic"/>
              </a:rPr>
              <a:t>ou</a:t>
            </a:r>
            <a:r>
              <a:rPr lang="en-GB" sz="2000" b="1" dirty="0" smtClean="0">
                <a:solidFill>
                  <a:srgbClr val="1C0E5D"/>
                </a:solidFill>
                <a:latin typeface="+mn-lt"/>
                <a:cs typeface="Century Gothic"/>
              </a:rPr>
              <a:t> 4 </a:t>
            </a:r>
            <a:r>
              <a:rPr lang="en-GB" sz="2000" b="1" dirty="0" err="1" smtClean="0">
                <a:solidFill>
                  <a:srgbClr val="1C0E5D"/>
                </a:solidFill>
                <a:latin typeface="+mn-lt"/>
                <a:cs typeface="Century Gothic"/>
              </a:rPr>
              <a:t>lignes</a:t>
            </a:r>
            <a:r>
              <a:rPr lang="en-GB" sz="2000" b="1" dirty="0" smtClean="0">
                <a:solidFill>
                  <a:srgbClr val="1C0E5D"/>
                </a:solidFill>
                <a:latin typeface="+mn-lt"/>
                <a:cs typeface="Century Gothic"/>
              </a:rPr>
              <a:t>, Introduction </a:t>
            </a:r>
            <a:r>
              <a:rPr lang="en-GB" sz="2000" b="1" dirty="0" err="1" smtClean="0">
                <a:solidFill>
                  <a:srgbClr val="1C0E5D"/>
                </a:solidFill>
                <a:latin typeface="+mn-lt"/>
                <a:cs typeface="Century Gothic"/>
              </a:rPr>
              <a:t>sur</a:t>
            </a:r>
            <a:r>
              <a:rPr lang="en-GB" sz="2000" b="1" dirty="0" smtClean="0">
                <a:solidFill>
                  <a:srgbClr val="1C0E5D"/>
                </a:solidFill>
                <a:latin typeface="+mn-lt"/>
                <a:cs typeface="Century Gothic"/>
              </a:rPr>
              <a:t> 3 </a:t>
            </a:r>
            <a:r>
              <a:rPr lang="en-GB" sz="2000" b="1" dirty="0" err="1" smtClean="0">
                <a:solidFill>
                  <a:srgbClr val="1C0E5D"/>
                </a:solidFill>
                <a:latin typeface="+mn-lt"/>
                <a:cs typeface="Century Gothic"/>
              </a:rPr>
              <a:t>ou</a:t>
            </a:r>
            <a:r>
              <a:rPr lang="en-GB" sz="2000" b="1" dirty="0" smtClean="0">
                <a:solidFill>
                  <a:srgbClr val="1C0E5D"/>
                </a:solidFill>
                <a:latin typeface="+mn-lt"/>
                <a:cs typeface="Century Gothic"/>
              </a:rPr>
              <a:t> 4 </a:t>
            </a:r>
            <a:r>
              <a:rPr lang="en-GB" sz="2000" b="1" dirty="0" err="1" smtClean="0">
                <a:solidFill>
                  <a:srgbClr val="1C0E5D"/>
                </a:solidFill>
                <a:latin typeface="+mn-lt"/>
                <a:cs typeface="Century Gothic"/>
              </a:rPr>
              <a:t>lignes</a:t>
            </a:r>
            <a:r>
              <a:rPr lang="en-GB" sz="2000" b="1" dirty="0" smtClean="0">
                <a:solidFill>
                  <a:srgbClr val="1C0E5D"/>
                </a:solidFill>
                <a:latin typeface="+mn-lt"/>
                <a:cs typeface="Century Gothic"/>
              </a:rPr>
              <a:t> :</a:t>
            </a:r>
          </a:p>
        </p:txBody>
      </p:sp>
      <p:sp>
        <p:nvSpPr>
          <p:cNvPr id="8" name="Title 1"/>
          <p:cNvSpPr>
            <a:spLocks noGrp="1"/>
          </p:cNvSpPr>
          <p:nvPr>
            <p:ph type="title" hasCustomPrompt="1"/>
          </p:nvPr>
        </p:nvSpPr>
        <p:spPr>
          <a:xfrm>
            <a:off x="539552" y="836712"/>
            <a:ext cx="7942329" cy="562074"/>
          </a:xfrm>
          <a:prstGeom prst="rect">
            <a:avLst/>
          </a:prstGeom>
        </p:spPr>
        <p:txBody>
          <a:bodyPr vert="horz"/>
          <a:lstStyle>
            <a:lvl1pPr algn="l">
              <a:defRPr sz="2800" b="1" baseline="0"/>
            </a:lvl1pPr>
          </a:lstStyle>
          <a:p>
            <a:r>
              <a:rPr lang="pt-PT" dirty="0" smtClean="0"/>
              <a:t>TITRE</a:t>
            </a:r>
            <a:endParaRPr lang="en-US" dirty="0"/>
          </a:p>
        </p:txBody>
      </p:sp>
      <p:sp>
        <p:nvSpPr>
          <p:cNvPr id="9" name="Text Placeholder 6"/>
          <p:cNvSpPr>
            <a:spLocks noGrp="1"/>
          </p:cNvSpPr>
          <p:nvPr>
            <p:ph type="body" sz="quarter" idx="13" hasCustomPrompt="1"/>
          </p:nvPr>
        </p:nvSpPr>
        <p:spPr>
          <a:xfrm>
            <a:off x="539553" y="1462187"/>
            <a:ext cx="7920879" cy="576411"/>
          </a:xfrm>
          <a:prstGeom prst="rect">
            <a:avLst/>
          </a:prstGeom>
        </p:spPr>
        <p:txBody>
          <a:bodyPr vert="horz"/>
          <a:lstStyle>
            <a:lvl1pPr marL="0" indent="0">
              <a:buNone/>
              <a:defRPr sz="2800" baseline="0">
                <a:solidFill>
                  <a:srgbClr val="FF0000"/>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pt-PT" dirty="0" smtClean="0"/>
              <a:t>Sous-titre	</a:t>
            </a:r>
          </a:p>
        </p:txBody>
      </p:sp>
      <p:sp>
        <p:nvSpPr>
          <p:cNvPr id="10" name="Content Placeholder 2"/>
          <p:cNvSpPr>
            <a:spLocks noGrp="1"/>
          </p:cNvSpPr>
          <p:nvPr>
            <p:ph idx="1" hasCustomPrompt="1"/>
          </p:nvPr>
        </p:nvSpPr>
        <p:spPr>
          <a:xfrm>
            <a:off x="539552" y="3645025"/>
            <a:ext cx="7920880" cy="2592288"/>
          </a:xfrm>
          <a:prstGeom prst="rect">
            <a:avLst/>
          </a:prstGeom>
        </p:spPr>
        <p:txBody>
          <a:bodyPr/>
          <a:lstStyle>
            <a:lvl1pPr marL="285750" indent="-285750">
              <a:buSzPct val="100000"/>
              <a:buFontTx/>
              <a:buBlip>
                <a:blip r:embed="rId2"/>
              </a:buBlip>
              <a:defRPr sz="1800" b="1" baseline="0"/>
            </a:lvl1pPr>
            <a:lvl2pPr marL="742950" indent="-285750">
              <a:buFont typeface="Courier New"/>
              <a:buChar char="o"/>
              <a:defRPr sz="1600">
                <a:solidFill>
                  <a:srgbClr val="DA291C"/>
                </a:solidFill>
              </a:defRPr>
            </a:lvl2pPr>
            <a:lvl3pPr>
              <a:defRPr sz="1400" b="1"/>
            </a:lvl3pPr>
            <a:lvl4pPr marL="1543050" indent="-171450">
              <a:buSzPct val="100000"/>
              <a:buFontTx/>
              <a:buBlip>
                <a:blip r:embed="rId3"/>
              </a:buBlip>
              <a:defRPr sz="1200"/>
            </a:lvl4pPr>
          </a:lstStyle>
          <a:p>
            <a:pPr lvl="0"/>
            <a:r>
              <a:rPr lang="pt-PT" dirty="0" smtClean="0"/>
              <a:t>PUCE DE NIVEAU 1</a:t>
            </a:r>
          </a:p>
          <a:p>
            <a:pPr lvl="1"/>
            <a:r>
              <a:rPr lang="pt-PT" dirty="0" err="1" smtClean="0"/>
              <a:t>Puce</a:t>
            </a:r>
            <a:r>
              <a:rPr lang="pt-PT" dirty="0" smtClean="0"/>
              <a:t> de </a:t>
            </a:r>
            <a:r>
              <a:rPr lang="pt-PT" dirty="0" err="1" smtClean="0"/>
              <a:t>niveau</a:t>
            </a:r>
            <a:r>
              <a:rPr lang="pt-PT" dirty="0" smtClean="0"/>
              <a:t> 2</a:t>
            </a:r>
          </a:p>
          <a:p>
            <a:pPr lvl="2"/>
            <a:r>
              <a:rPr lang="pt-PT" dirty="0" err="1" smtClean="0"/>
              <a:t>Puce</a:t>
            </a:r>
            <a:r>
              <a:rPr lang="pt-PT" dirty="0" smtClean="0"/>
              <a:t> de </a:t>
            </a:r>
            <a:r>
              <a:rPr lang="pt-PT" dirty="0" err="1" smtClean="0"/>
              <a:t>niveau</a:t>
            </a:r>
            <a:r>
              <a:rPr lang="pt-PT" dirty="0" smtClean="0"/>
              <a:t> 3</a:t>
            </a:r>
          </a:p>
          <a:p>
            <a:pPr lvl="3"/>
            <a:r>
              <a:rPr lang="pt-PT" dirty="0" err="1" smtClean="0"/>
              <a:t>Puce</a:t>
            </a:r>
            <a:r>
              <a:rPr lang="pt-PT" dirty="0" smtClean="0"/>
              <a:t> de </a:t>
            </a:r>
            <a:r>
              <a:rPr lang="pt-PT" dirty="0" err="1" smtClean="0"/>
              <a:t>niveau</a:t>
            </a:r>
            <a:r>
              <a:rPr lang="pt-PT" dirty="0" smtClean="0"/>
              <a:t> 4</a:t>
            </a:r>
          </a:p>
        </p:txBody>
      </p:sp>
    </p:spTree>
    <p:extLst>
      <p:ext uri="{BB962C8B-B14F-4D97-AF65-F5344CB8AC3E}">
        <p14:creationId xmlns:p14="http://schemas.microsoft.com/office/powerpoint/2010/main" val="380591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bwMode="gray">
          <a:xfrm>
            <a:off x="1" y="0"/>
            <a:ext cx="9144000" cy="1160463"/>
          </a:xfrm>
          <a:prstGeom prst="rect">
            <a:avLst/>
          </a:prstGeom>
          <a:noFill/>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bwMode="gray">
          <a:xfrm>
            <a:off x="539749" y="1665288"/>
            <a:ext cx="8245475" cy="4284662"/>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e la date 10"/>
          <p:cNvSpPr>
            <a:spLocks noGrp="1"/>
          </p:cNvSpPr>
          <p:nvPr>
            <p:ph type="dt" sz="half" idx="36"/>
          </p:nvPr>
        </p:nvSpPr>
        <p:spPr bwMode="gray"/>
        <p:txBody>
          <a:bodyPr/>
          <a:lstStyle/>
          <a:p>
            <a:fld id="{B64DC17B-6559-48F1-8A5B-67989E475889}" type="datetime1">
              <a:rPr lang="fr-FR" smtClean="0"/>
              <a:pPr/>
              <a:t>14/11/2018</a:t>
            </a:fld>
            <a:endParaRPr lang="fr-FR" dirty="0"/>
          </a:p>
        </p:txBody>
      </p:sp>
      <p:sp>
        <p:nvSpPr>
          <p:cNvPr id="12" name="Espace réservé du numéro de diapositive 11"/>
          <p:cNvSpPr>
            <a:spLocks noGrp="1"/>
          </p:cNvSpPr>
          <p:nvPr>
            <p:ph type="sldNum" sz="quarter" idx="37"/>
          </p:nvPr>
        </p:nvSpPr>
        <p:spPr bwMode="gray">
          <a:xfrm>
            <a:off x="539750" y="6534580"/>
            <a:ext cx="719882" cy="323420"/>
          </a:xfrm>
          <a:prstGeom prst="rect">
            <a:avLst/>
          </a:prstGeom>
        </p:spPr>
        <p:txBody>
          <a:bodyPr/>
          <a:lstStyle/>
          <a:p>
            <a:pPr algn="l" fontAlgn="auto">
              <a:spcBef>
                <a:spcPts val="0"/>
              </a:spcBef>
              <a:spcAft>
                <a:spcPts val="0"/>
              </a:spcAft>
            </a:pPr>
            <a:r>
              <a:rPr lang="fr-FR" sz="1800" smtClean="0">
                <a:solidFill>
                  <a:srgbClr val="250E62"/>
                </a:solidFill>
                <a:latin typeface="Century Gothic"/>
                <a:cs typeface="+mn-cs"/>
              </a:rPr>
              <a:t>Page </a:t>
            </a:r>
            <a:fld id="{C96DE93D-58CB-4569-96F9-20CBC4A49543}" type="slidenum">
              <a:rPr lang="fr-FR" sz="1800" smtClean="0">
                <a:solidFill>
                  <a:srgbClr val="250E62"/>
                </a:solidFill>
                <a:latin typeface="Century Gothic"/>
                <a:cs typeface="+mn-cs"/>
              </a:rPr>
              <a:pPr algn="l" fontAlgn="auto">
                <a:spcBef>
                  <a:spcPts val="0"/>
                </a:spcBef>
                <a:spcAft>
                  <a:spcPts val="0"/>
                </a:spcAft>
              </a:pPr>
              <a:t>‹N°›</a:t>
            </a:fld>
            <a:endParaRPr lang="fr-FR" sz="1800" dirty="0">
              <a:solidFill>
                <a:srgbClr val="250E62"/>
              </a:solidFill>
              <a:latin typeface="Century Gothic"/>
              <a:cs typeface="+mn-cs"/>
            </a:endParaRPr>
          </a:p>
        </p:txBody>
      </p:sp>
      <p:sp>
        <p:nvSpPr>
          <p:cNvPr id="13" name="Espace réservé du pied de page 12"/>
          <p:cNvSpPr>
            <a:spLocks noGrp="1"/>
          </p:cNvSpPr>
          <p:nvPr>
            <p:ph type="ftr" sz="quarter" idx="38"/>
          </p:nvPr>
        </p:nvSpPr>
        <p:spPr bwMode="gray"/>
        <p:txBody>
          <a:bodyPr/>
          <a:lstStyle/>
          <a:p>
            <a:r>
              <a:rPr lang="fr-FR" smtClean="0"/>
              <a:t>Transport aérien par câble en milieu urbain</a:t>
            </a:r>
            <a:endParaRPr lang="fr-FR" dirty="0"/>
          </a:p>
        </p:txBody>
      </p:sp>
    </p:spTree>
    <p:extLst>
      <p:ext uri="{BB962C8B-B14F-4D97-AF65-F5344CB8AC3E}">
        <p14:creationId xmlns:p14="http://schemas.microsoft.com/office/powerpoint/2010/main" val="4122305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6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31913" y="332656"/>
            <a:ext cx="7415212" cy="720080"/>
          </a:xfrm>
        </p:spPr>
        <p:txBody>
          <a:bodyPr/>
          <a:lstStyle>
            <a:lvl1pPr>
              <a:defRPr sz="1800"/>
            </a:lvl1pPr>
          </a:lstStyle>
          <a:p>
            <a:r>
              <a:rPr lang="fr-FR" dirty="0" smtClean="0"/>
              <a:t>Modifiez le style du titre</a:t>
            </a:r>
            <a:endParaRPr lang="fr-FR" dirty="0"/>
          </a:p>
        </p:txBody>
      </p:sp>
      <p:sp>
        <p:nvSpPr>
          <p:cNvPr id="3" name="Espace réservé du contenu 2"/>
          <p:cNvSpPr>
            <a:spLocks noGrp="1"/>
          </p:cNvSpPr>
          <p:nvPr>
            <p:ph idx="1"/>
          </p:nvPr>
        </p:nvSpPr>
        <p:spPr>
          <a:xfrm>
            <a:off x="395536" y="1340768"/>
            <a:ext cx="8425061" cy="4785395"/>
          </a:xfrm>
        </p:spPr>
        <p:txBody>
          <a:bodyPr/>
          <a:lstStyle>
            <a:lvl2pPr>
              <a:spcBef>
                <a:spcPts val="600"/>
              </a:spcBef>
              <a:spcAft>
                <a:spcPts val="300"/>
              </a:spcAft>
              <a:defRPr/>
            </a:lvl2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68320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22886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331913" y="1628775"/>
            <a:ext cx="3632200"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6513" y="1628775"/>
            <a:ext cx="3632200"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45600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age contenu texte">
    <p:spTree>
      <p:nvGrpSpPr>
        <p:cNvPr id="1" name=""/>
        <p:cNvGrpSpPr/>
        <p:nvPr/>
      </p:nvGrpSpPr>
      <p:grpSpPr>
        <a:xfrm>
          <a:off x="0" y="0"/>
          <a:ext cx="0" cy="0"/>
          <a:chOff x="0" y="0"/>
          <a:chExt cx="0" cy="0"/>
        </a:xfrm>
      </p:grpSpPr>
      <p:pic>
        <p:nvPicPr>
          <p:cNvPr id="3"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275" y="6289675"/>
            <a:ext cx="7480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2"/>
          <p:cNvSpPr txBox="1">
            <a:spLocks noChangeArrowheads="1"/>
          </p:cNvSpPr>
          <p:nvPr/>
        </p:nvSpPr>
        <p:spPr bwMode="auto">
          <a:xfrm>
            <a:off x="7878763" y="6248400"/>
            <a:ext cx="404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ea typeface="Geneva"/>
                <a:cs typeface="Geneva"/>
              </a:defRPr>
            </a:lvl1pPr>
            <a:lvl2pPr marL="742950" indent="-285750">
              <a:defRPr>
                <a:solidFill>
                  <a:schemeClr val="tx1"/>
                </a:solidFill>
                <a:latin typeface="Calibri" pitchFamily="34" charset="0"/>
                <a:ea typeface="Geneva"/>
                <a:cs typeface="Geneva"/>
              </a:defRPr>
            </a:lvl2pPr>
            <a:lvl3pPr marL="1143000" indent="-228600">
              <a:defRPr>
                <a:solidFill>
                  <a:schemeClr val="tx1"/>
                </a:solidFill>
                <a:latin typeface="Calibri" pitchFamily="34" charset="0"/>
                <a:ea typeface="Geneva"/>
                <a:cs typeface="Geneva"/>
              </a:defRPr>
            </a:lvl3pPr>
            <a:lvl4pPr marL="1600200" indent="-228600">
              <a:defRPr>
                <a:solidFill>
                  <a:schemeClr val="tx1"/>
                </a:solidFill>
                <a:latin typeface="Calibri" pitchFamily="34" charset="0"/>
                <a:ea typeface="Geneva"/>
                <a:cs typeface="Geneva"/>
              </a:defRPr>
            </a:lvl4pPr>
            <a:lvl5pPr marL="2057400" indent="-228600">
              <a:defRPr>
                <a:solidFill>
                  <a:schemeClr val="tx1"/>
                </a:solidFill>
                <a:latin typeface="Calibri" pitchFamily="34" charset="0"/>
                <a:ea typeface="Geneva"/>
                <a:cs typeface="Geneva"/>
              </a:defRPr>
            </a:lvl5pPr>
            <a:lvl6pPr marL="2514600" indent="-228600" defTabSz="457200" fontAlgn="base">
              <a:spcBef>
                <a:spcPct val="0"/>
              </a:spcBef>
              <a:spcAft>
                <a:spcPct val="0"/>
              </a:spcAft>
              <a:defRPr>
                <a:solidFill>
                  <a:schemeClr val="tx1"/>
                </a:solidFill>
                <a:latin typeface="Calibri" pitchFamily="34" charset="0"/>
                <a:ea typeface="Geneva"/>
                <a:cs typeface="Geneva"/>
              </a:defRPr>
            </a:lvl6pPr>
            <a:lvl7pPr marL="2971800" indent="-228600" defTabSz="457200" fontAlgn="base">
              <a:spcBef>
                <a:spcPct val="0"/>
              </a:spcBef>
              <a:spcAft>
                <a:spcPct val="0"/>
              </a:spcAft>
              <a:defRPr>
                <a:solidFill>
                  <a:schemeClr val="tx1"/>
                </a:solidFill>
                <a:latin typeface="Calibri" pitchFamily="34" charset="0"/>
                <a:ea typeface="Geneva"/>
                <a:cs typeface="Geneva"/>
              </a:defRPr>
            </a:lvl7pPr>
            <a:lvl8pPr marL="3429000" indent="-228600" defTabSz="457200" fontAlgn="base">
              <a:spcBef>
                <a:spcPct val="0"/>
              </a:spcBef>
              <a:spcAft>
                <a:spcPct val="0"/>
              </a:spcAft>
              <a:defRPr>
                <a:solidFill>
                  <a:schemeClr val="tx1"/>
                </a:solidFill>
                <a:latin typeface="Calibri" pitchFamily="34" charset="0"/>
                <a:ea typeface="Geneva"/>
                <a:cs typeface="Geneva"/>
              </a:defRPr>
            </a:lvl8pPr>
            <a:lvl9pPr marL="3886200" indent="-228600" defTabSz="457200" fontAlgn="base">
              <a:spcBef>
                <a:spcPct val="0"/>
              </a:spcBef>
              <a:spcAft>
                <a:spcPct val="0"/>
              </a:spcAft>
              <a:defRPr>
                <a:solidFill>
                  <a:schemeClr val="tx1"/>
                </a:solidFill>
                <a:latin typeface="Calibri" pitchFamily="34" charset="0"/>
                <a:ea typeface="Geneva"/>
                <a:cs typeface="Geneva"/>
              </a:defRPr>
            </a:lvl9pPr>
          </a:lstStyle>
          <a:p>
            <a:pPr algn="r">
              <a:defRPr/>
            </a:pPr>
            <a:fld id="{83B1E942-057B-4761-819A-34FF7220F771}" type="slidenum">
              <a:rPr lang="fr-FR" altLang="fr-FR" sz="800" smtClean="0">
                <a:solidFill>
                  <a:srgbClr val="4B4E5E"/>
                </a:solidFill>
                <a:latin typeface="Arial" pitchFamily="34" charset="0"/>
                <a:cs typeface="Arial" pitchFamily="34" charset="0"/>
              </a:rPr>
              <a:pPr algn="r">
                <a:defRPr/>
              </a:pPr>
              <a:t>‹N°›</a:t>
            </a:fld>
            <a:endParaRPr lang="fr-FR" altLang="fr-FR" sz="800" smtClean="0">
              <a:solidFill>
                <a:srgbClr val="4B4E5E"/>
              </a:solidFill>
              <a:latin typeface="Arial" pitchFamily="34" charset="0"/>
              <a:cs typeface="Arial" pitchFamily="34" charset="0"/>
            </a:endParaRPr>
          </a:p>
        </p:txBody>
      </p:sp>
      <p:sp>
        <p:nvSpPr>
          <p:cNvPr id="4" name="Espace réservé du texte 3"/>
          <p:cNvSpPr>
            <a:spLocks noGrp="1"/>
          </p:cNvSpPr>
          <p:nvPr>
            <p:ph type="body" sz="quarter" idx="15"/>
          </p:nvPr>
        </p:nvSpPr>
        <p:spPr>
          <a:xfrm>
            <a:off x="803275" y="597509"/>
            <a:ext cx="7480300" cy="5276851"/>
          </a:xfrm>
          <a:prstGeom prst="rect">
            <a:avLst/>
          </a:prstGeom>
        </p:spPr>
        <p:txBody>
          <a:bodyPr vert="horz" lIns="0" tIns="0" rIns="0" bIns="0"/>
          <a:lstStyle>
            <a:lvl1pPr marL="0" indent="0">
              <a:spcBef>
                <a:spcPts val="0"/>
              </a:spcBef>
              <a:spcAft>
                <a:spcPts val="1200"/>
              </a:spcAft>
              <a:buNone/>
              <a:defRPr sz="3000" b="1">
                <a:solidFill>
                  <a:srgbClr val="4B4E5E"/>
                </a:solidFill>
                <a:latin typeface="Arial"/>
                <a:cs typeface="Arial"/>
              </a:defRPr>
            </a:lvl1pPr>
            <a:lvl2pPr marL="0" indent="0">
              <a:spcBef>
                <a:spcPts val="0"/>
              </a:spcBef>
              <a:buNone/>
              <a:defRPr sz="1600" cap="all">
                <a:solidFill>
                  <a:srgbClr val="FF0000"/>
                </a:solidFill>
                <a:latin typeface=""/>
              </a:defRPr>
            </a:lvl2pPr>
            <a:lvl3pPr marL="0" indent="0">
              <a:spcBef>
                <a:spcPts val="4824"/>
              </a:spcBef>
              <a:spcAft>
                <a:spcPts val="1200"/>
              </a:spcAft>
              <a:buNone/>
              <a:defRPr sz="1800" b="1">
                <a:latin typeface="Arial"/>
                <a:cs typeface="Arial"/>
              </a:defRPr>
            </a:lvl3pPr>
            <a:lvl4pPr marL="414000" indent="-302400">
              <a:lnSpc>
                <a:spcPts val="1800"/>
              </a:lnSpc>
              <a:spcBef>
                <a:spcPts val="0"/>
              </a:spcBef>
              <a:spcAft>
                <a:spcPts val="800"/>
              </a:spcAft>
              <a:buClr>
                <a:srgbClr val="FC0007"/>
              </a:buClr>
              <a:buFont typeface="Arial"/>
              <a:buChar char="●"/>
              <a:defRPr sz="1400">
                <a:latin typeface="Arial"/>
                <a:cs typeface="Arial"/>
              </a:defRPr>
            </a:lvl4pPr>
            <a:lvl5pPr marL="648000" indent="-228600">
              <a:spcAft>
                <a:spcPts val="800"/>
              </a:spcAft>
              <a:buClr>
                <a:srgbClr val="4B4E5E"/>
              </a:buClr>
              <a:buFont typeface="Arial"/>
              <a:buChar char="■"/>
              <a:defRPr sz="1200">
                <a:latin typeface="Arial"/>
                <a:cs typeface="Arial"/>
              </a:defRPr>
            </a:lvl5pPr>
            <a:lvl6pPr marL="936000" indent="-158400">
              <a:buClr>
                <a:srgbClr val="8C555D"/>
              </a:buClr>
              <a:buFont typeface="Lucida Grande"/>
              <a:buChar char="⁃"/>
              <a:defRPr sz="1000" i="1">
                <a:latin typeface="Arial"/>
                <a:cs typeface="Arial"/>
              </a:defRPr>
            </a:lvl6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4"/>
          <p:cNvSpPr>
            <a:spLocks noGrp="1"/>
          </p:cNvSpPr>
          <p:nvPr>
            <p:ph type="ftr" sz="quarter" idx="16"/>
          </p:nvPr>
        </p:nvSpPr>
        <p:spPr>
          <a:xfrm>
            <a:off x="4124325" y="6234113"/>
            <a:ext cx="2895600" cy="198437"/>
          </a:xfrm>
          <a:prstGeom prst="rect">
            <a:avLst/>
          </a:prstGeom>
        </p:spPr>
        <p:txBody>
          <a:bodyPr lIns="0" tIns="0" rIns="0" bIns="0"/>
          <a:lstStyle>
            <a:lvl1pPr algn="r" fontAlgn="auto">
              <a:spcBef>
                <a:spcPts val="0"/>
              </a:spcBef>
              <a:spcAft>
                <a:spcPts val="0"/>
              </a:spcAft>
              <a:defRPr sz="800" b="1" cap="all">
                <a:solidFill>
                  <a:srgbClr val="4B4E5E"/>
                </a:solidFill>
                <a:latin typeface="Arial"/>
                <a:ea typeface="+mn-ea"/>
                <a:cs typeface="Arial"/>
              </a:defRPr>
            </a:lvl1pPr>
          </a:lstStyle>
          <a:p>
            <a:pPr>
              <a:defRPr/>
            </a:pPr>
            <a:r>
              <a:rPr lang="fr-FR"/>
              <a:t>Titre du document</a:t>
            </a:r>
            <a:endParaRPr lang="fr-FR" dirty="0"/>
          </a:p>
        </p:txBody>
      </p:sp>
      <p:sp>
        <p:nvSpPr>
          <p:cNvPr id="7" name="Espace réservé de la date 3"/>
          <p:cNvSpPr>
            <a:spLocks noGrp="1"/>
          </p:cNvSpPr>
          <p:nvPr>
            <p:ph type="dt" sz="half" idx="17"/>
          </p:nvPr>
        </p:nvSpPr>
        <p:spPr>
          <a:xfrm>
            <a:off x="7081838" y="6234113"/>
            <a:ext cx="698500" cy="198437"/>
          </a:xfrm>
          <a:prstGeom prst="rect">
            <a:avLst/>
          </a:prstGeom>
        </p:spPr>
        <p:txBody>
          <a:bodyPr vert="horz" lIns="0" tIns="0" rIns="0" bIns="0" rtlCol="0" anchor="t" anchorCtr="0"/>
          <a:lstStyle>
            <a:lvl1pPr algn="l" fontAlgn="auto">
              <a:spcBef>
                <a:spcPts val="0"/>
              </a:spcBef>
              <a:spcAft>
                <a:spcPts val="0"/>
              </a:spcAft>
              <a:defRPr sz="800">
                <a:solidFill>
                  <a:srgbClr val="4B4E5E"/>
                </a:solidFill>
                <a:latin typeface="Arial"/>
                <a:ea typeface="+mn-ea"/>
                <a:cs typeface="Arial"/>
              </a:defRPr>
            </a:lvl1pPr>
          </a:lstStyle>
          <a:p>
            <a:pPr>
              <a:defRPr/>
            </a:pPr>
            <a:r>
              <a:rPr lang="fr-FR"/>
              <a:t>12/03/13</a:t>
            </a:r>
            <a:endParaRPr lang="fr-FR" dirty="0"/>
          </a:p>
        </p:txBody>
      </p:sp>
    </p:spTree>
    <p:extLst>
      <p:ext uri="{BB962C8B-B14F-4D97-AF65-F5344CB8AC3E}">
        <p14:creationId xmlns:p14="http://schemas.microsoft.com/office/powerpoint/2010/main" val="262770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3304" y="437455"/>
            <a:ext cx="7283152" cy="360040"/>
          </a:xfrm>
          <a:prstGeom prst="rect">
            <a:avLst/>
          </a:prstGeom>
        </p:spPr>
        <p:txBody>
          <a:bodyPr/>
          <a:lstStyle>
            <a:lvl1pPr algn="l">
              <a:defRPr sz="2000" b="1">
                <a:latin typeface="Century Gothic" panose="020B0502020202020204" pitchFamily="34" charset="0"/>
              </a:defRPr>
            </a:lvl1pPr>
          </a:lstStyle>
          <a:p>
            <a:r>
              <a:rPr lang="pt-PT" dirty="0" smtClean="0"/>
              <a:t>TITRE SUR 1 LIGNE</a:t>
            </a:r>
            <a:endParaRPr lang="en-US" dirty="0"/>
          </a:p>
        </p:txBody>
      </p:sp>
      <p:sp>
        <p:nvSpPr>
          <p:cNvPr id="3" name="Content Placeholder 2"/>
          <p:cNvSpPr>
            <a:spLocks noGrp="1"/>
          </p:cNvSpPr>
          <p:nvPr>
            <p:ph idx="1" hasCustomPrompt="1"/>
          </p:nvPr>
        </p:nvSpPr>
        <p:spPr>
          <a:xfrm>
            <a:off x="1393304" y="1711349"/>
            <a:ext cx="7283152" cy="4525963"/>
          </a:xfrm>
          <a:prstGeom prst="rect">
            <a:avLst/>
          </a:prstGeom>
        </p:spPr>
        <p:txBody>
          <a:bodyPr/>
          <a:lstStyle>
            <a:lvl1pPr marL="285750" indent="-285750">
              <a:buSzPct val="100000"/>
              <a:buFontTx/>
              <a:buBlip>
                <a:blip r:embed="rId2"/>
              </a:buBlip>
              <a:defRPr sz="1800" b="1" baseline="0"/>
            </a:lvl1pPr>
            <a:lvl2pPr marL="742950" indent="-285750">
              <a:buFont typeface="Courier New"/>
              <a:buChar char="o"/>
              <a:defRPr sz="1600">
                <a:solidFill>
                  <a:srgbClr val="DA291C"/>
                </a:solidFill>
              </a:defRPr>
            </a:lvl2pPr>
            <a:lvl3pPr>
              <a:defRPr sz="1400" b="1"/>
            </a:lvl3pPr>
            <a:lvl4pPr marL="1543050" indent="-171450">
              <a:buSzPct val="100000"/>
              <a:buFontTx/>
              <a:buBlip>
                <a:blip r:embed="rId3"/>
              </a:buBlip>
              <a:defRPr sz="1200"/>
            </a:lvl4pPr>
          </a:lstStyle>
          <a:p>
            <a:pPr lvl="0"/>
            <a:r>
              <a:rPr lang="pt-PT" dirty="0" smtClean="0"/>
              <a:t>PUCE DE NIVEAU 1</a:t>
            </a:r>
          </a:p>
          <a:p>
            <a:pPr lvl="1"/>
            <a:r>
              <a:rPr lang="pt-PT" dirty="0" err="1" smtClean="0"/>
              <a:t>Puce</a:t>
            </a:r>
            <a:r>
              <a:rPr lang="pt-PT" dirty="0" smtClean="0"/>
              <a:t> de </a:t>
            </a:r>
            <a:r>
              <a:rPr lang="pt-PT" dirty="0" err="1" smtClean="0"/>
              <a:t>niveau</a:t>
            </a:r>
            <a:r>
              <a:rPr lang="pt-PT" dirty="0" smtClean="0"/>
              <a:t> 2</a:t>
            </a:r>
          </a:p>
          <a:p>
            <a:pPr lvl="2"/>
            <a:r>
              <a:rPr lang="pt-PT" dirty="0" err="1" smtClean="0"/>
              <a:t>Puce</a:t>
            </a:r>
            <a:r>
              <a:rPr lang="pt-PT" dirty="0" smtClean="0"/>
              <a:t> de </a:t>
            </a:r>
            <a:r>
              <a:rPr lang="pt-PT" dirty="0" err="1" smtClean="0"/>
              <a:t>niveau</a:t>
            </a:r>
            <a:r>
              <a:rPr lang="pt-PT" dirty="0" smtClean="0"/>
              <a:t> 3</a:t>
            </a:r>
          </a:p>
          <a:p>
            <a:pPr lvl="3"/>
            <a:r>
              <a:rPr lang="pt-PT" dirty="0" err="1" smtClean="0"/>
              <a:t>Puce</a:t>
            </a:r>
            <a:r>
              <a:rPr lang="pt-PT" dirty="0" smtClean="0"/>
              <a:t> de </a:t>
            </a:r>
            <a:r>
              <a:rPr lang="pt-PT" dirty="0" err="1" smtClean="0"/>
              <a:t>niveau</a:t>
            </a:r>
            <a:r>
              <a:rPr lang="pt-PT" dirty="0" smtClean="0"/>
              <a:t> 4</a:t>
            </a:r>
          </a:p>
        </p:txBody>
      </p:sp>
      <p:sp>
        <p:nvSpPr>
          <p:cNvPr id="11" name="Text Placeholder 10"/>
          <p:cNvSpPr>
            <a:spLocks noGrp="1"/>
          </p:cNvSpPr>
          <p:nvPr>
            <p:ph type="body" sz="quarter" idx="13" hasCustomPrompt="1"/>
          </p:nvPr>
        </p:nvSpPr>
        <p:spPr>
          <a:xfrm>
            <a:off x="1393304" y="847253"/>
            <a:ext cx="7272338" cy="792088"/>
          </a:xfrm>
          <a:prstGeom prst="rect">
            <a:avLst/>
          </a:prstGeom>
        </p:spPr>
        <p:txBody>
          <a:bodyPr vert="horz"/>
          <a:lstStyle>
            <a:lvl1pPr marL="0" indent="0">
              <a:buNone/>
              <a:defRPr sz="2000" baseline="0">
                <a:solidFill>
                  <a:srgbClr val="250E62"/>
                </a:solidFill>
                <a:latin typeface="Century Gothic" panose="020B0502020202020204" pitchFamily="34" charset="0"/>
              </a:defRPr>
            </a:lvl1pPr>
          </a:lstStyle>
          <a:p>
            <a:pPr lvl="0"/>
            <a:r>
              <a:rPr lang="pt-PT" dirty="0" smtClean="0"/>
              <a:t>SOUS-TITRE SUR UNE OU DEUX LIGNES</a:t>
            </a:r>
            <a:endParaRPr lang="en-US" dirty="0"/>
          </a:p>
        </p:txBody>
      </p:sp>
      <p:sp>
        <p:nvSpPr>
          <p:cNvPr id="13" name="Text Placeholder 12"/>
          <p:cNvSpPr>
            <a:spLocks noGrp="1"/>
          </p:cNvSpPr>
          <p:nvPr>
            <p:ph type="body" sz="quarter" idx="14" hasCustomPrompt="1"/>
          </p:nvPr>
        </p:nvSpPr>
        <p:spPr>
          <a:xfrm>
            <a:off x="251520" y="476672"/>
            <a:ext cx="1080120" cy="792088"/>
          </a:xfrm>
          <a:prstGeom prst="rect">
            <a:avLst/>
          </a:prstGeom>
        </p:spPr>
        <p:txBody>
          <a:bodyPr vert="horz"/>
          <a:lstStyle>
            <a:lvl1pPr marL="0" indent="0">
              <a:buNone/>
              <a:defRPr sz="4800"/>
            </a:lvl1pPr>
          </a:lstStyle>
          <a:p>
            <a:pPr lvl="0"/>
            <a:r>
              <a:rPr lang="pt-PT" dirty="0" smtClean="0"/>
              <a:t>01.</a:t>
            </a:r>
            <a:endParaRPr lang="en-US" dirty="0"/>
          </a:p>
        </p:txBody>
      </p:sp>
      <p:sp>
        <p:nvSpPr>
          <p:cNvPr id="10" name="Date Placeholder 11"/>
          <p:cNvSpPr>
            <a:spLocks noGrp="1"/>
          </p:cNvSpPr>
          <p:nvPr>
            <p:ph type="dt" sz="half" idx="2"/>
          </p:nvPr>
        </p:nvSpPr>
        <p:spPr>
          <a:xfrm>
            <a:off x="251520" y="6376243"/>
            <a:ext cx="2133600" cy="365125"/>
          </a:xfrm>
          <a:prstGeom prst="rect">
            <a:avLst/>
          </a:prstGeom>
        </p:spPr>
        <p:txBody>
          <a:bodyPr/>
          <a:lstStyle>
            <a:lvl1pPr>
              <a:defRPr sz="1200">
                <a:solidFill>
                  <a:srgbClr val="250E62"/>
                </a:solidFill>
                <a:latin typeface="Century Gothic"/>
                <a:cs typeface="Century Gothic"/>
              </a:defRPr>
            </a:lvl1pPr>
          </a:lstStyle>
          <a:p>
            <a:pPr defTabSz="457200"/>
            <a:r>
              <a:rPr lang="fr-FR" smtClean="0"/>
              <a:t>03.01.17</a:t>
            </a:r>
            <a:endParaRPr lang="en-US" dirty="0" smtClean="0"/>
          </a:p>
        </p:txBody>
      </p:sp>
      <p:sp>
        <p:nvSpPr>
          <p:cNvPr id="12" name="Footer Placeholder 12"/>
          <p:cNvSpPr>
            <a:spLocks noGrp="1"/>
          </p:cNvSpPr>
          <p:nvPr>
            <p:ph type="ftr" sz="quarter" idx="3"/>
          </p:nvPr>
        </p:nvSpPr>
        <p:spPr>
          <a:xfrm>
            <a:off x="1115616" y="6376243"/>
            <a:ext cx="2895600" cy="365125"/>
          </a:xfrm>
          <a:prstGeom prst="rect">
            <a:avLst/>
          </a:prstGeom>
        </p:spPr>
        <p:txBody>
          <a:bodyPr/>
          <a:lstStyle>
            <a:lvl1pPr>
              <a:defRPr sz="1200" b="1" i="0">
                <a:solidFill>
                  <a:srgbClr val="250E62"/>
                </a:solidFill>
                <a:latin typeface="Century Gothic"/>
                <a:cs typeface="Century Gothic"/>
              </a:defRPr>
            </a:lvl1pPr>
          </a:lstStyle>
          <a:p>
            <a:pPr defTabSz="457200"/>
            <a:r>
              <a:rPr lang="en-US" smtClean="0"/>
              <a:t>TITRE DE LA PRESENTATION</a:t>
            </a:r>
            <a:endParaRPr lang="en-US" dirty="0" smtClean="0"/>
          </a:p>
        </p:txBody>
      </p:sp>
    </p:spTree>
    <p:extLst>
      <p:ext uri="{BB962C8B-B14F-4D97-AF65-F5344CB8AC3E}">
        <p14:creationId xmlns:p14="http://schemas.microsoft.com/office/powerpoint/2010/main" val="412444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503439"/>
            <a:ext cx="6400800" cy="622920"/>
          </a:xfrm>
          <a:prstGeom prst="rect">
            <a:avLst/>
          </a:prstGeom>
        </p:spPr>
        <p:txBody>
          <a:bodyPr/>
          <a:lstStyle>
            <a:lvl1pPr marL="0" indent="0" algn="ctr">
              <a:buNone/>
              <a:defRPr sz="3200">
                <a:solidFill>
                  <a:srgbClr val="DA291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err="1" smtClean="0"/>
              <a:t>Sous-titre</a:t>
            </a:r>
            <a:endParaRPr lang="en-US" dirty="0"/>
          </a:p>
        </p:txBody>
      </p:sp>
      <p:sp>
        <p:nvSpPr>
          <p:cNvPr id="10" name="Date Placeholder 11"/>
          <p:cNvSpPr>
            <a:spLocks noGrp="1"/>
          </p:cNvSpPr>
          <p:nvPr>
            <p:ph type="dt" sz="half" idx="2"/>
          </p:nvPr>
        </p:nvSpPr>
        <p:spPr>
          <a:xfrm>
            <a:off x="251520" y="6376243"/>
            <a:ext cx="2133600" cy="365125"/>
          </a:xfrm>
          <a:prstGeom prst="rect">
            <a:avLst/>
          </a:prstGeom>
        </p:spPr>
        <p:txBody>
          <a:bodyPr/>
          <a:lstStyle>
            <a:lvl1pPr>
              <a:defRPr sz="1200">
                <a:solidFill>
                  <a:srgbClr val="250E62"/>
                </a:solidFill>
                <a:latin typeface="Century Gothic"/>
                <a:cs typeface="Century Gothic"/>
              </a:defRPr>
            </a:lvl1pPr>
          </a:lstStyle>
          <a:p>
            <a:pPr defTabSz="457200"/>
            <a:fld id="{041B0E95-0A23-43D0-A8AD-A7F3ACB415BE}" type="datetime1">
              <a:rPr lang="fr-FR" smtClean="0"/>
              <a:pPr defTabSz="457200"/>
              <a:t>14/11/2018</a:t>
            </a:fld>
            <a:endParaRPr lang="en-US" dirty="0" smtClean="0"/>
          </a:p>
        </p:txBody>
      </p:sp>
      <p:sp>
        <p:nvSpPr>
          <p:cNvPr id="11" name="Footer Placeholder 12"/>
          <p:cNvSpPr>
            <a:spLocks noGrp="1"/>
          </p:cNvSpPr>
          <p:nvPr>
            <p:ph type="ftr" sz="quarter" idx="3"/>
          </p:nvPr>
        </p:nvSpPr>
        <p:spPr>
          <a:xfrm>
            <a:off x="1115616" y="6376243"/>
            <a:ext cx="2895600" cy="365125"/>
          </a:xfrm>
          <a:prstGeom prst="rect">
            <a:avLst/>
          </a:prstGeom>
        </p:spPr>
        <p:txBody>
          <a:bodyPr/>
          <a:lstStyle>
            <a:lvl1pPr>
              <a:defRPr sz="1200" b="1" i="0">
                <a:solidFill>
                  <a:srgbClr val="250E62"/>
                </a:solidFill>
                <a:latin typeface="Century Gothic"/>
                <a:cs typeface="Century Gothic"/>
              </a:defRPr>
            </a:lvl1pPr>
          </a:lstStyle>
          <a:p>
            <a:pPr defTabSz="457200"/>
            <a:r>
              <a:rPr lang="fr-FR" smtClean="0"/>
              <a:t>Transport aérien par câble en milieu urbain</a:t>
            </a:r>
            <a:endParaRPr lang="en-US" dirty="0" smtClean="0"/>
          </a:p>
        </p:txBody>
      </p:sp>
      <p:sp>
        <p:nvSpPr>
          <p:cNvPr id="15" name="Text Placeholder 14"/>
          <p:cNvSpPr>
            <a:spLocks noGrp="1"/>
          </p:cNvSpPr>
          <p:nvPr>
            <p:ph type="body" sz="quarter" idx="10" hasCustomPrompt="1"/>
          </p:nvPr>
        </p:nvSpPr>
        <p:spPr>
          <a:xfrm>
            <a:off x="1151620" y="2927375"/>
            <a:ext cx="6840760" cy="576833"/>
          </a:xfrm>
          <a:prstGeom prst="rect">
            <a:avLst/>
          </a:prstGeom>
        </p:spPr>
        <p:txBody>
          <a:bodyPr vert="horz"/>
          <a:lstStyle>
            <a:lvl1pPr marL="0" indent="0" algn="ctr">
              <a:buNone/>
              <a:defRPr b="1" baseline="0"/>
            </a:lvl1pPr>
          </a:lstStyle>
          <a:p>
            <a:pPr lvl="0"/>
            <a:r>
              <a:rPr lang="pt-PT" dirty="0" smtClean="0"/>
              <a:t>TITRE DE VOTRE INTERCALAIRE</a:t>
            </a:r>
            <a:endParaRPr lang="en-US" dirty="0"/>
          </a:p>
        </p:txBody>
      </p:sp>
    </p:spTree>
    <p:extLst>
      <p:ext uri="{BB962C8B-B14F-4D97-AF65-F5344CB8AC3E}">
        <p14:creationId xmlns:p14="http://schemas.microsoft.com/office/powerpoint/2010/main" val="323359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3304" y="437455"/>
            <a:ext cx="7283152" cy="360040"/>
          </a:xfrm>
          <a:prstGeom prst="rect">
            <a:avLst/>
          </a:prstGeom>
        </p:spPr>
        <p:txBody>
          <a:bodyPr/>
          <a:lstStyle>
            <a:lvl1pPr algn="l">
              <a:defRPr sz="2000" b="1">
                <a:latin typeface="Century Gothic" panose="020B0502020202020204" pitchFamily="34" charset="0"/>
              </a:defRPr>
            </a:lvl1pPr>
          </a:lstStyle>
          <a:p>
            <a:r>
              <a:rPr lang="pt-PT" dirty="0" smtClean="0"/>
              <a:t>TITRE SUR 1 LIGNE</a:t>
            </a:r>
            <a:endParaRPr lang="en-US" dirty="0"/>
          </a:p>
        </p:txBody>
      </p:sp>
      <p:sp>
        <p:nvSpPr>
          <p:cNvPr id="3" name="Content Placeholder 2"/>
          <p:cNvSpPr>
            <a:spLocks noGrp="1"/>
          </p:cNvSpPr>
          <p:nvPr>
            <p:ph idx="1" hasCustomPrompt="1"/>
          </p:nvPr>
        </p:nvSpPr>
        <p:spPr>
          <a:xfrm>
            <a:off x="1393304" y="1711349"/>
            <a:ext cx="7283152" cy="4525963"/>
          </a:xfrm>
          <a:prstGeom prst="rect">
            <a:avLst/>
          </a:prstGeom>
        </p:spPr>
        <p:txBody>
          <a:bodyPr/>
          <a:lstStyle>
            <a:lvl1pPr marL="285750" indent="-285750">
              <a:buSzPct val="100000"/>
              <a:buFontTx/>
              <a:buBlip>
                <a:blip r:embed="rId2"/>
              </a:buBlip>
              <a:defRPr sz="1800" b="1" baseline="0"/>
            </a:lvl1pPr>
            <a:lvl2pPr marL="742950" indent="-285750">
              <a:buFont typeface="Courier New"/>
              <a:buChar char="o"/>
              <a:defRPr sz="1600">
                <a:solidFill>
                  <a:srgbClr val="DA291C"/>
                </a:solidFill>
              </a:defRPr>
            </a:lvl2pPr>
            <a:lvl3pPr>
              <a:defRPr sz="1400" b="1"/>
            </a:lvl3pPr>
            <a:lvl4pPr marL="1543050" indent="-171450">
              <a:buSzPct val="100000"/>
              <a:buFontTx/>
              <a:buBlip>
                <a:blip r:embed="rId3"/>
              </a:buBlip>
              <a:defRPr sz="1200"/>
            </a:lvl4pPr>
          </a:lstStyle>
          <a:p>
            <a:pPr lvl="0"/>
            <a:r>
              <a:rPr lang="pt-PT" dirty="0" smtClean="0"/>
              <a:t>PUCE DE NIVEAU 1</a:t>
            </a:r>
          </a:p>
          <a:p>
            <a:pPr lvl="1"/>
            <a:r>
              <a:rPr lang="pt-PT" dirty="0" err="1" smtClean="0"/>
              <a:t>Puce</a:t>
            </a:r>
            <a:r>
              <a:rPr lang="pt-PT" dirty="0" smtClean="0"/>
              <a:t> de </a:t>
            </a:r>
            <a:r>
              <a:rPr lang="pt-PT" dirty="0" err="1" smtClean="0"/>
              <a:t>niveau</a:t>
            </a:r>
            <a:r>
              <a:rPr lang="pt-PT" dirty="0" smtClean="0"/>
              <a:t> 2</a:t>
            </a:r>
          </a:p>
          <a:p>
            <a:pPr lvl="2"/>
            <a:r>
              <a:rPr lang="pt-PT" dirty="0" err="1" smtClean="0"/>
              <a:t>Puce</a:t>
            </a:r>
            <a:r>
              <a:rPr lang="pt-PT" dirty="0" smtClean="0"/>
              <a:t> de </a:t>
            </a:r>
            <a:r>
              <a:rPr lang="pt-PT" dirty="0" err="1" smtClean="0"/>
              <a:t>niveau</a:t>
            </a:r>
            <a:r>
              <a:rPr lang="pt-PT" dirty="0" smtClean="0"/>
              <a:t> 3</a:t>
            </a:r>
          </a:p>
          <a:p>
            <a:pPr lvl="3"/>
            <a:r>
              <a:rPr lang="pt-PT" dirty="0" err="1" smtClean="0"/>
              <a:t>Puce</a:t>
            </a:r>
            <a:r>
              <a:rPr lang="pt-PT" dirty="0" smtClean="0"/>
              <a:t> de </a:t>
            </a:r>
            <a:r>
              <a:rPr lang="pt-PT" dirty="0" err="1" smtClean="0"/>
              <a:t>niveau</a:t>
            </a:r>
            <a:r>
              <a:rPr lang="pt-PT" dirty="0" smtClean="0"/>
              <a:t> 4</a:t>
            </a:r>
          </a:p>
        </p:txBody>
      </p:sp>
      <p:sp>
        <p:nvSpPr>
          <p:cNvPr id="11" name="Text Placeholder 10"/>
          <p:cNvSpPr>
            <a:spLocks noGrp="1"/>
          </p:cNvSpPr>
          <p:nvPr>
            <p:ph type="body" sz="quarter" idx="13" hasCustomPrompt="1"/>
          </p:nvPr>
        </p:nvSpPr>
        <p:spPr>
          <a:xfrm>
            <a:off x="1393304" y="847253"/>
            <a:ext cx="7272338" cy="792088"/>
          </a:xfrm>
          <a:prstGeom prst="rect">
            <a:avLst/>
          </a:prstGeom>
        </p:spPr>
        <p:txBody>
          <a:bodyPr vert="horz"/>
          <a:lstStyle>
            <a:lvl1pPr marL="0" indent="0">
              <a:buNone/>
              <a:defRPr sz="2000" baseline="0">
                <a:solidFill>
                  <a:srgbClr val="250E62"/>
                </a:solidFill>
                <a:latin typeface="Century Gothic" panose="020B0502020202020204" pitchFamily="34" charset="0"/>
              </a:defRPr>
            </a:lvl1pPr>
          </a:lstStyle>
          <a:p>
            <a:pPr lvl="0"/>
            <a:r>
              <a:rPr lang="pt-PT" dirty="0" smtClean="0"/>
              <a:t>SOUS-TITRE SUR UNE OU DEUX LIGNES</a:t>
            </a:r>
            <a:endParaRPr lang="en-US" dirty="0"/>
          </a:p>
        </p:txBody>
      </p:sp>
      <p:sp>
        <p:nvSpPr>
          <p:cNvPr id="13" name="Text Placeholder 12"/>
          <p:cNvSpPr>
            <a:spLocks noGrp="1"/>
          </p:cNvSpPr>
          <p:nvPr>
            <p:ph type="body" sz="quarter" idx="14" hasCustomPrompt="1"/>
          </p:nvPr>
        </p:nvSpPr>
        <p:spPr>
          <a:xfrm>
            <a:off x="251520" y="476672"/>
            <a:ext cx="1080120" cy="792088"/>
          </a:xfrm>
          <a:prstGeom prst="rect">
            <a:avLst/>
          </a:prstGeom>
        </p:spPr>
        <p:txBody>
          <a:bodyPr vert="horz"/>
          <a:lstStyle>
            <a:lvl1pPr marL="0" indent="0">
              <a:buNone/>
              <a:defRPr sz="4800"/>
            </a:lvl1pPr>
          </a:lstStyle>
          <a:p>
            <a:pPr lvl="0"/>
            <a:r>
              <a:rPr lang="pt-PT" dirty="0" smtClean="0"/>
              <a:t>01.</a:t>
            </a:r>
            <a:endParaRPr lang="en-US" dirty="0"/>
          </a:p>
        </p:txBody>
      </p:sp>
      <p:sp>
        <p:nvSpPr>
          <p:cNvPr id="10" name="Date Placeholder 11"/>
          <p:cNvSpPr>
            <a:spLocks noGrp="1"/>
          </p:cNvSpPr>
          <p:nvPr>
            <p:ph type="dt" sz="half" idx="2"/>
          </p:nvPr>
        </p:nvSpPr>
        <p:spPr>
          <a:xfrm>
            <a:off x="251520" y="6376243"/>
            <a:ext cx="2133600" cy="365125"/>
          </a:xfrm>
          <a:prstGeom prst="rect">
            <a:avLst/>
          </a:prstGeom>
        </p:spPr>
        <p:txBody>
          <a:bodyPr/>
          <a:lstStyle>
            <a:lvl1pPr>
              <a:defRPr sz="1200">
                <a:solidFill>
                  <a:srgbClr val="250E62"/>
                </a:solidFill>
                <a:latin typeface="Century Gothic"/>
                <a:cs typeface="Century Gothic"/>
              </a:defRPr>
            </a:lvl1pPr>
          </a:lstStyle>
          <a:p>
            <a:pPr defTabSz="457200"/>
            <a:fld id="{0712D04C-780E-4507-B625-1E93BE84018B}" type="datetime1">
              <a:rPr lang="fr-FR" smtClean="0"/>
              <a:pPr defTabSz="457200"/>
              <a:t>14/11/2018</a:t>
            </a:fld>
            <a:endParaRPr lang="en-US" dirty="0" smtClean="0"/>
          </a:p>
        </p:txBody>
      </p:sp>
      <p:sp>
        <p:nvSpPr>
          <p:cNvPr id="12" name="Footer Placeholder 12"/>
          <p:cNvSpPr>
            <a:spLocks noGrp="1"/>
          </p:cNvSpPr>
          <p:nvPr>
            <p:ph type="ftr" sz="quarter" idx="3"/>
          </p:nvPr>
        </p:nvSpPr>
        <p:spPr>
          <a:xfrm>
            <a:off x="1115616" y="6376243"/>
            <a:ext cx="2895600" cy="365125"/>
          </a:xfrm>
          <a:prstGeom prst="rect">
            <a:avLst/>
          </a:prstGeom>
        </p:spPr>
        <p:txBody>
          <a:bodyPr/>
          <a:lstStyle>
            <a:lvl1pPr>
              <a:defRPr sz="1200" b="1" i="0">
                <a:solidFill>
                  <a:srgbClr val="250E62"/>
                </a:solidFill>
                <a:latin typeface="Century Gothic"/>
                <a:cs typeface="Century Gothic"/>
              </a:defRPr>
            </a:lvl1pPr>
          </a:lstStyle>
          <a:p>
            <a:pPr defTabSz="457200"/>
            <a:r>
              <a:rPr lang="fr-FR" smtClean="0"/>
              <a:t>Transport aérien par câble en milieu urbain</a:t>
            </a:r>
            <a:endParaRPr lang="en-US" dirty="0" smtClean="0"/>
          </a:p>
        </p:txBody>
      </p:sp>
    </p:spTree>
    <p:extLst>
      <p:ext uri="{BB962C8B-B14F-4D97-AF65-F5344CB8AC3E}">
        <p14:creationId xmlns:p14="http://schemas.microsoft.com/office/powerpoint/2010/main" val="371478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552" y="836712"/>
            <a:ext cx="7942329" cy="562074"/>
          </a:xfrm>
          <a:prstGeom prst="rect">
            <a:avLst/>
          </a:prstGeom>
        </p:spPr>
        <p:txBody>
          <a:bodyPr vert="horz"/>
          <a:lstStyle>
            <a:lvl1pPr algn="l">
              <a:defRPr sz="2800" b="1" baseline="0"/>
            </a:lvl1pPr>
          </a:lstStyle>
          <a:p>
            <a:r>
              <a:rPr lang="pt-PT" dirty="0" smtClean="0"/>
              <a:t>TITRE</a:t>
            </a:r>
            <a:endParaRPr lang="en-US" dirty="0"/>
          </a:p>
        </p:txBody>
      </p:sp>
      <p:sp>
        <p:nvSpPr>
          <p:cNvPr id="4" name="Date Placeholder 3"/>
          <p:cNvSpPr>
            <a:spLocks noGrp="1"/>
          </p:cNvSpPr>
          <p:nvPr>
            <p:ph type="dt" sz="half" idx="11"/>
          </p:nvPr>
        </p:nvSpPr>
        <p:spPr>
          <a:xfrm>
            <a:off x="251520" y="6376243"/>
            <a:ext cx="2133600" cy="365125"/>
          </a:xfrm>
          <a:prstGeom prst="rect">
            <a:avLst/>
          </a:prstGeom>
        </p:spPr>
        <p:txBody>
          <a:bodyPr/>
          <a:lstStyle/>
          <a:p>
            <a:pPr defTabSz="457200"/>
            <a:fld id="{ACEC17D3-C253-4880-B5FB-EED0EAAC5702}" type="datetime1">
              <a:rPr lang="fr-FR" smtClean="0"/>
              <a:pPr defTabSz="457200"/>
              <a:t>14/11/2018</a:t>
            </a:fld>
            <a:endParaRPr lang="en-US" dirty="0" smtClean="0"/>
          </a:p>
        </p:txBody>
      </p:sp>
      <p:sp>
        <p:nvSpPr>
          <p:cNvPr id="5" name="Footer Placeholder 4"/>
          <p:cNvSpPr>
            <a:spLocks noGrp="1"/>
          </p:cNvSpPr>
          <p:nvPr>
            <p:ph type="ftr" sz="quarter" idx="12"/>
          </p:nvPr>
        </p:nvSpPr>
        <p:spPr>
          <a:xfrm>
            <a:off x="1115616" y="6376243"/>
            <a:ext cx="2895600" cy="365125"/>
          </a:xfrm>
          <a:prstGeom prst="rect">
            <a:avLst/>
          </a:prstGeom>
        </p:spPr>
        <p:txBody>
          <a:bodyPr/>
          <a:lstStyle/>
          <a:p>
            <a:pPr defTabSz="457200"/>
            <a:r>
              <a:rPr lang="fr-FR" smtClean="0"/>
              <a:t>Transport aérien par câble en milieu urbain</a:t>
            </a:r>
            <a:endParaRPr lang="en-US" dirty="0" smtClean="0"/>
          </a:p>
        </p:txBody>
      </p:sp>
      <p:sp>
        <p:nvSpPr>
          <p:cNvPr id="7" name="Text Placeholder 6"/>
          <p:cNvSpPr>
            <a:spLocks noGrp="1"/>
          </p:cNvSpPr>
          <p:nvPr>
            <p:ph type="body" sz="quarter" idx="13" hasCustomPrompt="1"/>
          </p:nvPr>
        </p:nvSpPr>
        <p:spPr>
          <a:xfrm>
            <a:off x="539553" y="1462187"/>
            <a:ext cx="7920879" cy="576411"/>
          </a:xfrm>
          <a:prstGeom prst="rect">
            <a:avLst/>
          </a:prstGeom>
        </p:spPr>
        <p:txBody>
          <a:bodyPr vert="horz"/>
          <a:lstStyle>
            <a:lvl1pPr marL="0" indent="0">
              <a:buNone/>
              <a:defRPr sz="2800" baseline="0">
                <a:solidFill>
                  <a:srgbClr val="FF0000"/>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pt-PT" dirty="0" smtClean="0"/>
              <a:t>Sous-titre	</a:t>
            </a:r>
          </a:p>
        </p:txBody>
      </p:sp>
      <p:sp>
        <p:nvSpPr>
          <p:cNvPr id="11" name="Text Placeholder 10"/>
          <p:cNvSpPr>
            <a:spLocks noGrp="1"/>
          </p:cNvSpPr>
          <p:nvPr>
            <p:ph type="body" sz="quarter" idx="14" hasCustomPrompt="1"/>
          </p:nvPr>
        </p:nvSpPr>
        <p:spPr>
          <a:xfrm>
            <a:off x="539552" y="2420838"/>
            <a:ext cx="7920880" cy="1151830"/>
          </a:xfrm>
          <a:prstGeom prst="rect">
            <a:avLst/>
          </a:prstGeom>
        </p:spPr>
        <p:txBody>
          <a:bodyPr vert="horz"/>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r>
              <a:rPr lang="en-GB" sz="2000" b="1" dirty="0" smtClean="0">
                <a:solidFill>
                  <a:srgbClr val="1C0E5D"/>
                </a:solidFill>
                <a:latin typeface="+mn-lt"/>
                <a:cs typeface="Century Gothic"/>
              </a:rPr>
              <a:t>Introduction </a:t>
            </a:r>
            <a:r>
              <a:rPr lang="en-GB" sz="2000" b="1" dirty="0" err="1" smtClean="0">
                <a:solidFill>
                  <a:srgbClr val="1C0E5D"/>
                </a:solidFill>
                <a:latin typeface="+mn-lt"/>
                <a:cs typeface="Century Gothic"/>
              </a:rPr>
              <a:t>sur</a:t>
            </a:r>
            <a:r>
              <a:rPr lang="en-GB" sz="2000" b="1" dirty="0" smtClean="0">
                <a:solidFill>
                  <a:srgbClr val="1C0E5D"/>
                </a:solidFill>
                <a:latin typeface="+mn-lt"/>
                <a:cs typeface="Century Gothic"/>
              </a:rPr>
              <a:t> 3 </a:t>
            </a:r>
            <a:r>
              <a:rPr lang="en-GB" sz="2000" b="1" dirty="0" err="1" smtClean="0">
                <a:solidFill>
                  <a:srgbClr val="1C0E5D"/>
                </a:solidFill>
                <a:latin typeface="+mn-lt"/>
                <a:cs typeface="Century Gothic"/>
              </a:rPr>
              <a:t>ou</a:t>
            </a:r>
            <a:r>
              <a:rPr lang="en-GB" sz="2000" b="1" dirty="0" smtClean="0">
                <a:solidFill>
                  <a:srgbClr val="1C0E5D"/>
                </a:solidFill>
                <a:latin typeface="+mn-lt"/>
                <a:cs typeface="Century Gothic"/>
              </a:rPr>
              <a:t> 4 </a:t>
            </a:r>
            <a:r>
              <a:rPr lang="en-GB" sz="2000" b="1" dirty="0" err="1" smtClean="0">
                <a:solidFill>
                  <a:srgbClr val="1C0E5D"/>
                </a:solidFill>
                <a:latin typeface="+mn-lt"/>
                <a:cs typeface="Century Gothic"/>
              </a:rPr>
              <a:t>lignes</a:t>
            </a:r>
            <a:r>
              <a:rPr lang="en-GB" sz="2000" b="1" dirty="0" smtClean="0">
                <a:solidFill>
                  <a:srgbClr val="1C0E5D"/>
                </a:solidFill>
                <a:latin typeface="+mn-lt"/>
                <a:cs typeface="Century Gothic"/>
              </a:rPr>
              <a:t> :</a:t>
            </a:r>
          </a:p>
        </p:txBody>
      </p:sp>
      <p:sp>
        <p:nvSpPr>
          <p:cNvPr id="9" name="Content Placeholder 2"/>
          <p:cNvSpPr>
            <a:spLocks noGrp="1"/>
          </p:cNvSpPr>
          <p:nvPr>
            <p:ph idx="1" hasCustomPrompt="1"/>
          </p:nvPr>
        </p:nvSpPr>
        <p:spPr>
          <a:xfrm>
            <a:off x="539552" y="3645025"/>
            <a:ext cx="3888432" cy="2592288"/>
          </a:xfrm>
          <a:prstGeom prst="rect">
            <a:avLst/>
          </a:prstGeom>
        </p:spPr>
        <p:txBody>
          <a:bodyPr/>
          <a:lstStyle>
            <a:lvl1pPr marL="285750" indent="-285750">
              <a:buSzPct val="100000"/>
              <a:buFontTx/>
              <a:buBlip>
                <a:blip r:embed="rId2"/>
              </a:buBlip>
              <a:defRPr sz="1800" b="1" baseline="0"/>
            </a:lvl1pPr>
            <a:lvl2pPr marL="742950" indent="-285750">
              <a:buFont typeface="Courier New"/>
              <a:buChar char="o"/>
              <a:defRPr sz="1600">
                <a:solidFill>
                  <a:srgbClr val="DA291C"/>
                </a:solidFill>
              </a:defRPr>
            </a:lvl2pPr>
            <a:lvl3pPr>
              <a:defRPr sz="1400" b="1"/>
            </a:lvl3pPr>
            <a:lvl4pPr marL="1543050" indent="-171450">
              <a:buSzPct val="100000"/>
              <a:buFontTx/>
              <a:buBlip>
                <a:blip r:embed="rId3"/>
              </a:buBlip>
              <a:defRPr sz="1200"/>
            </a:lvl4pPr>
          </a:lstStyle>
          <a:p>
            <a:pPr lvl="0"/>
            <a:r>
              <a:rPr lang="pt-PT" dirty="0" smtClean="0"/>
              <a:t>PUCE DE NIVEAU 1</a:t>
            </a:r>
          </a:p>
          <a:p>
            <a:pPr lvl="1"/>
            <a:r>
              <a:rPr lang="pt-PT" dirty="0" err="1" smtClean="0"/>
              <a:t>Puce</a:t>
            </a:r>
            <a:r>
              <a:rPr lang="pt-PT" dirty="0" smtClean="0"/>
              <a:t> de </a:t>
            </a:r>
            <a:r>
              <a:rPr lang="pt-PT" dirty="0" err="1" smtClean="0"/>
              <a:t>niveau</a:t>
            </a:r>
            <a:r>
              <a:rPr lang="pt-PT" dirty="0" smtClean="0"/>
              <a:t> 2</a:t>
            </a:r>
          </a:p>
          <a:p>
            <a:pPr lvl="2"/>
            <a:r>
              <a:rPr lang="pt-PT" dirty="0" err="1" smtClean="0"/>
              <a:t>Puce</a:t>
            </a:r>
            <a:r>
              <a:rPr lang="pt-PT" dirty="0" smtClean="0"/>
              <a:t> de </a:t>
            </a:r>
            <a:r>
              <a:rPr lang="pt-PT" dirty="0" err="1" smtClean="0"/>
              <a:t>niveau</a:t>
            </a:r>
            <a:r>
              <a:rPr lang="pt-PT" dirty="0" smtClean="0"/>
              <a:t> 3</a:t>
            </a:r>
          </a:p>
          <a:p>
            <a:pPr lvl="3"/>
            <a:r>
              <a:rPr lang="pt-PT" dirty="0" err="1" smtClean="0"/>
              <a:t>Puce</a:t>
            </a:r>
            <a:r>
              <a:rPr lang="pt-PT" dirty="0" smtClean="0"/>
              <a:t> de </a:t>
            </a:r>
            <a:r>
              <a:rPr lang="pt-PT" dirty="0" err="1" smtClean="0"/>
              <a:t>niveau</a:t>
            </a:r>
            <a:r>
              <a:rPr lang="pt-PT" dirty="0" smtClean="0"/>
              <a:t> 4</a:t>
            </a:r>
          </a:p>
        </p:txBody>
      </p:sp>
      <p:sp>
        <p:nvSpPr>
          <p:cNvPr id="10" name="Content Placeholder 2"/>
          <p:cNvSpPr>
            <a:spLocks noGrp="1"/>
          </p:cNvSpPr>
          <p:nvPr>
            <p:ph idx="15" hasCustomPrompt="1"/>
          </p:nvPr>
        </p:nvSpPr>
        <p:spPr>
          <a:xfrm>
            <a:off x="4572000" y="3645024"/>
            <a:ext cx="3888432" cy="2592288"/>
          </a:xfrm>
          <a:prstGeom prst="rect">
            <a:avLst/>
          </a:prstGeom>
        </p:spPr>
        <p:txBody>
          <a:bodyPr/>
          <a:lstStyle>
            <a:lvl1pPr marL="285750" indent="-285750">
              <a:buSzPct val="100000"/>
              <a:buFontTx/>
              <a:buBlip>
                <a:blip r:embed="rId2"/>
              </a:buBlip>
              <a:defRPr sz="1800" b="1" baseline="0"/>
            </a:lvl1pPr>
            <a:lvl2pPr marL="742950" indent="-285750">
              <a:buFont typeface="Courier New"/>
              <a:buChar char="o"/>
              <a:defRPr sz="1600">
                <a:solidFill>
                  <a:srgbClr val="DA291C"/>
                </a:solidFill>
              </a:defRPr>
            </a:lvl2pPr>
            <a:lvl3pPr>
              <a:defRPr sz="1400" b="1"/>
            </a:lvl3pPr>
            <a:lvl4pPr marL="1543050" indent="-171450">
              <a:buSzPct val="100000"/>
              <a:buFontTx/>
              <a:buBlip>
                <a:blip r:embed="rId3"/>
              </a:buBlip>
              <a:defRPr sz="1200"/>
            </a:lvl4pPr>
          </a:lstStyle>
          <a:p>
            <a:pPr lvl="0"/>
            <a:r>
              <a:rPr lang="pt-PT" dirty="0" smtClean="0"/>
              <a:t>PUCE DE NIVEAU 1</a:t>
            </a:r>
          </a:p>
          <a:p>
            <a:pPr lvl="1"/>
            <a:r>
              <a:rPr lang="pt-PT" dirty="0" err="1" smtClean="0"/>
              <a:t>Puce</a:t>
            </a:r>
            <a:r>
              <a:rPr lang="pt-PT" dirty="0" smtClean="0"/>
              <a:t> de </a:t>
            </a:r>
            <a:r>
              <a:rPr lang="pt-PT" dirty="0" err="1" smtClean="0"/>
              <a:t>niveau</a:t>
            </a:r>
            <a:r>
              <a:rPr lang="pt-PT" dirty="0" smtClean="0"/>
              <a:t> 2</a:t>
            </a:r>
          </a:p>
          <a:p>
            <a:pPr lvl="2"/>
            <a:r>
              <a:rPr lang="pt-PT" dirty="0" err="1" smtClean="0"/>
              <a:t>Puce</a:t>
            </a:r>
            <a:r>
              <a:rPr lang="pt-PT" dirty="0" smtClean="0"/>
              <a:t> de </a:t>
            </a:r>
            <a:r>
              <a:rPr lang="pt-PT" dirty="0" err="1" smtClean="0"/>
              <a:t>niveau</a:t>
            </a:r>
            <a:r>
              <a:rPr lang="pt-PT" dirty="0" smtClean="0"/>
              <a:t> 3</a:t>
            </a:r>
          </a:p>
          <a:p>
            <a:pPr lvl="3"/>
            <a:r>
              <a:rPr lang="pt-PT" dirty="0" err="1" smtClean="0"/>
              <a:t>Puce</a:t>
            </a:r>
            <a:r>
              <a:rPr lang="pt-PT" dirty="0" smtClean="0"/>
              <a:t> de </a:t>
            </a:r>
            <a:r>
              <a:rPr lang="pt-PT" dirty="0" err="1" smtClean="0"/>
              <a:t>niveau</a:t>
            </a:r>
            <a:r>
              <a:rPr lang="pt-PT" dirty="0" smtClean="0"/>
              <a:t> 4</a:t>
            </a:r>
          </a:p>
        </p:txBody>
      </p:sp>
    </p:spTree>
    <p:extLst>
      <p:ext uri="{BB962C8B-B14F-4D97-AF65-F5344CB8AC3E}">
        <p14:creationId xmlns:p14="http://schemas.microsoft.com/office/powerpoint/2010/main" val="402847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395288" y="6256338"/>
            <a:ext cx="8353425" cy="265112"/>
            <a:chOff x="249" y="3941"/>
            <a:chExt cx="5262" cy="167"/>
          </a:xfrm>
        </p:grpSpPr>
        <p:pic>
          <p:nvPicPr>
            <p:cNvPr id="1033" name="Picture 9" descr="developpeur_durables_v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 y="3941"/>
              <a:ext cx="150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10"/>
            <p:cNvSpPr>
              <a:spLocks noChangeShapeType="1"/>
            </p:cNvSpPr>
            <p:nvPr/>
          </p:nvSpPr>
          <p:spPr bwMode="auto">
            <a:xfrm>
              <a:off x="1791" y="4057"/>
              <a:ext cx="372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35" name="Rectangle 11"/>
            <p:cNvSpPr>
              <a:spLocks noChangeArrowheads="1"/>
            </p:cNvSpPr>
            <p:nvPr/>
          </p:nvSpPr>
          <p:spPr bwMode="auto">
            <a:xfrm>
              <a:off x="5262" y="3968"/>
              <a:ext cx="68" cy="6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50000"/>
                </a:spcBef>
                <a:spcAft>
                  <a:spcPct val="0"/>
                </a:spcAft>
                <a:defRPr sz="3200">
                  <a:solidFill>
                    <a:schemeClr val="tx1"/>
                  </a:solidFill>
                  <a:latin typeface="Arial" charset="0"/>
                  <a:cs typeface="Arial" charset="0"/>
                </a:defRPr>
              </a:lvl6pPr>
              <a:lvl7pPr marL="2971800" indent="-228600" algn="ctr" eaLnBrk="0" fontAlgn="base" hangingPunct="0">
                <a:spcBef>
                  <a:spcPct val="50000"/>
                </a:spcBef>
                <a:spcAft>
                  <a:spcPct val="0"/>
                </a:spcAft>
                <a:defRPr sz="3200">
                  <a:solidFill>
                    <a:schemeClr val="tx1"/>
                  </a:solidFill>
                  <a:latin typeface="Arial" charset="0"/>
                  <a:cs typeface="Arial" charset="0"/>
                </a:defRPr>
              </a:lvl7pPr>
              <a:lvl8pPr marL="3429000" indent="-228600" algn="ctr" eaLnBrk="0" fontAlgn="base" hangingPunct="0">
                <a:spcBef>
                  <a:spcPct val="50000"/>
                </a:spcBef>
                <a:spcAft>
                  <a:spcPct val="0"/>
                </a:spcAft>
                <a:defRPr sz="3200">
                  <a:solidFill>
                    <a:schemeClr val="tx1"/>
                  </a:solidFill>
                  <a:latin typeface="Arial" charset="0"/>
                  <a:cs typeface="Arial" charset="0"/>
                </a:defRPr>
              </a:lvl8pPr>
              <a:lvl9pPr marL="3886200" indent="-228600" algn="ctr" eaLnBrk="0" fontAlgn="base" hangingPunct="0">
                <a:spcBef>
                  <a:spcPct val="50000"/>
                </a:spcBef>
                <a:spcAft>
                  <a:spcPct val="0"/>
                </a:spcAft>
                <a:defRPr sz="3200">
                  <a:solidFill>
                    <a:schemeClr val="tx1"/>
                  </a:solidFill>
                  <a:latin typeface="Arial" charset="0"/>
                  <a:cs typeface="Arial" charset="0"/>
                </a:defRPr>
              </a:lvl9pPr>
            </a:lstStyle>
            <a:p>
              <a:pPr eaLnBrk="1" hangingPunct="1">
                <a:defRPr/>
              </a:pPr>
              <a:endParaRPr lang="fr-FR" altLang="fr-FR" smtClean="0"/>
            </a:p>
          </p:txBody>
        </p:sp>
        <p:sp>
          <p:nvSpPr>
            <p:cNvPr id="1036" name="Rectangle 12"/>
            <p:cNvSpPr>
              <a:spLocks noChangeArrowheads="1"/>
            </p:cNvSpPr>
            <p:nvPr/>
          </p:nvSpPr>
          <p:spPr bwMode="auto">
            <a:xfrm>
              <a:off x="5352" y="3968"/>
              <a:ext cx="68" cy="6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50000"/>
                </a:spcBef>
                <a:spcAft>
                  <a:spcPct val="0"/>
                </a:spcAft>
                <a:defRPr sz="3200">
                  <a:solidFill>
                    <a:schemeClr val="tx1"/>
                  </a:solidFill>
                  <a:latin typeface="Arial" charset="0"/>
                  <a:cs typeface="Arial" charset="0"/>
                </a:defRPr>
              </a:lvl6pPr>
              <a:lvl7pPr marL="2971800" indent="-228600" algn="ctr" eaLnBrk="0" fontAlgn="base" hangingPunct="0">
                <a:spcBef>
                  <a:spcPct val="50000"/>
                </a:spcBef>
                <a:spcAft>
                  <a:spcPct val="0"/>
                </a:spcAft>
                <a:defRPr sz="3200">
                  <a:solidFill>
                    <a:schemeClr val="tx1"/>
                  </a:solidFill>
                  <a:latin typeface="Arial" charset="0"/>
                  <a:cs typeface="Arial" charset="0"/>
                </a:defRPr>
              </a:lvl7pPr>
              <a:lvl8pPr marL="3429000" indent="-228600" algn="ctr" eaLnBrk="0" fontAlgn="base" hangingPunct="0">
                <a:spcBef>
                  <a:spcPct val="50000"/>
                </a:spcBef>
                <a:spcAft>
                  <a:spcPct val="0"/>
                </a:spcAft>
                <a:defRPr sz="3200">
                  <a:solidFill>
                    <a:schemeClr val="tx1"/>
                  </a:solidFill>
                  <a:latin typeface="Arial" charset="0"/>
                  <a:cs typeface="Arial" charset="0"/>
                </a:defRPr>
              </a:lvl8pPr>
              <a:lvl9pPr marL="3886200" indent="-228600" algn="ctr" eaLnBrk="0" fontAlgn="base" hangingPunct="0">
                <a:spcBef>
                  <a:spcPct val="50000"/>
                </a:spcBef>
                <a:spcAft>
                  <a:spcPct val="0"/>
                </a:spcAft>
                <a:defRPr sz="3200">
                  <a:solidFill>
                    <a:schemeClr val="tx1"/>
                  </a:solidFill>
                  <a:latin typeface="Arial" charset="0"/>
                  <a:cs typeface="Arial" charset="0"/>
                </a:defRPr>
              </a:lvl9pPr>
            </a:lstStyle>
            <a:p>
              <a:pPr eaLnBrk="1" hangingPunct="1">
                <a:defRPr/>
              </a:pPr>
              <a:endParaRPr lang="fr-FR" altLang="fr-FR" smtClean="0"/>
            </a:p>
          </p:txBody>
        </p:sp>
        <p:sp>
          <p:nvSpPr>
            <p:cNvPr id="1037" name="Rectangle 13"/>
            <p:cNvSpPr>
              <a:spLocks noChangeArrowheads="1"/>
            </p:cNvSpPr>
            <p:nvPr/>
          </p:nvSpPr>
          <p:spPr bwMode="auto">
            <a:xfrm>
              <a:off x="5443" y="3968"/>
              <a:ext cx="68" cy="6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50000"/>
                </a:spcBef>
                <a:spcAft>
                  <a:spcPct val="0"/>
                </a:spcAft>
                <a:defRPr sz="3200">
                  <a:solidFill>
                    <a:schemeClr val="tx1"/>
                  </a:solidFill>
                  <a:latin typeface="Arial" charset="0"/>
                  <a:cs typeface="Arial" charset="0"/>
                </a:defRPr>
              </a:lvl6pPr>
              <a:lvl7pPr marL="2971800" indent="-228600" algn="ctr" eaLnBrk="0" fontAlgn="base" hangingPunct="0">
                <a:spcBef>
                  <a:spcPct val="50000"/>
                </a:spcBef>
                <a:spcAft>
                  <a:spcPct val="0"/>
                </a:spcAft>
                <a:defRPr sz="3200">
                  <a:solidFill>
                    <a:schemeClr val="tx1"/>
                  </a:solidFill>
                  <a:latin typeface="Arial" charset="0"/>
                  <a:cs typeface="Arial" charset="0"/>
                </a:defRPr>
              </a:lvl7pPr>
              <a:lvl8pPr marL="3429000" indent="-228600" algn="ctr" eaLnBrk="0" fontAlgn="base" hangingPunct="0">
                <a:spcBef>
                  <a:spcPct val="50000"/>
                </a:spcBef>
                <a:spcAft>
                  <a:spcPct val="0"/>
                </a:spcAft>
                <a:defRPr sz="3200">
                  <a:solidFill>
                    <a:schemeClr val="tx1"/>
                  </a:solidFill>
                  <a:latin typeface="Arial" charset="0"/>
                  <a:cs typeface="Arial" charset="0"/>
                </a:defRPr>
              </a:lvl8pPr>
              <a:lvl9pPr marL="3886200" indent="-228600" algn="ctr" eaLnBrk="0" fontAlgn="base" hangingPunct="0">
                <a:spcBef>
                  <a:spcPct val="50000"/>
                </a:spcBef>
                <a:spcAft>
                  <a:spcPct val="0"/>
                </a:spcAft>
                <a:defRPr sz="3200">
                  <a:solidFill>
                    <a:schemeClr val="tx1"/>
                  </a:solidFill>
                  <a:latin typeface="Arial" charset="0"/>
                  <a:cs typeface="Arial" charset="0"/>
                </a:defRPr>
              </a:lvl9pPr>
            </a:lstStyle>
            <a:p>
              <a:pPr eaLnBrk="1" hangingPunct="1">
                <a:defRPr/>
              </a:pPr>
              <a:endParaRPr lang="fr-FR" altLang="fr-FR" smtClean="0"/>
            </a:p>
          </p:txBody>
        </p:sp>
      </p:grpSp>
      <p:sp>
        <p:nvSpPr>
          <p:cNvPr id="1027" name="Rectangle 2"/>
          <p:cNvSpPr>
            <a:spLocks noGrp="1" noChangeArrowheads="1"/>
          </p:cNvSpPr>
          <p:nvPr>
            <p:ph type="title"/>
          </p:nvPr>
        </p:nvSpPr>
        <p:spPr bwMode="auto">
          <a:xfrm>
            <a:off x="1331913" y="188913"/>
            <a:ext cx="7415212"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36000" bIns="0" numCol="1" anchor="ctr" anchorCtr="0" compatLnSpc="1">
            <a:prstTxWarp prst="textNoShape">
              <a:avLst/>
            </a:prstTxWarp>
          </a:bodyPr>
          <a:lstStyle/>
          <a:p>
            <a:pPr lvl="0"/>
            <a:r>
              <a:rPr lang="fr-FR" altLang="fr-FR" smtClean="0"/>
              <a:t>Cliquez pour modifier le style du titre</a:t>
            </a:r>
          </a:p>
        </p:txBody>
      </p:sp>
      <p:sp>
        <p:nvSpPr>
          <p:cNvPr id="1028" name="Rectangle 3"/>
          <p:cNvSpPr>
            <a:spLocks noGrp="1" noChangeArrowheads="1"/>
          </p:cNvSpPr>
          <p:nvPr>
            <p:ph type="body" idx="1"/>
          </p:nvPr>
        </p:nvSpPr>
        <p:spPr bwMode="auto">
          <a:xfrm>
            <a:off x="377825" y="1484313"/>
            <a:ext cx="838835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Rectangle 4"/>
          <p:cNvSpPr>
            <a:spLocks noGrp="1" noChangeArrowheads="1"/>
          </p:cNvSpPr>
          <p:nvPr>
            <p:ph type="dt" sz="half" idx="2"/>
          </p:nvPr>
        </p:nvSpPr>
        <p:spPr bwMode="auto">
          <a:xfrm>
            <a:off x="6038850" y="6453188"/>
            <a:ext cx="213360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spcBef>
                <a:spcPct val="0"/>
              </a:spcBef>
              <a:defRPr sz="800"/>
            </a:lvl1pPr>
          </a:lstStyle>
          <a:p>
            <a:pPr>
              <a:defRPr/>
            </a:pPr>
            <a:endParaRPr lang="fr-FR"/>
          </a:p>
        </p:txBody>
      </p:sp>
      <p:sp>
        <p:nvSpPr>
          <p:cNvPr id="1029" name="Rectangle 5"/>
          <p:cNvSpPr>
            <a:spLocks noGrp="1" noChangeArrowheads="1"/>
          </p:cNvSpPr>
          <p:nvPr>
            <p:ph type="ftr" sz="quarter" idx="3"/>
          </p:nvPr>
        </p:nvSpPr>
        <p:spPr bwMode="auto">
          <a:xfrm>
            <a:off x="401638" y="6453188"/>
            <a:ext cx="4752975"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a:spcBef>
                <a:spcPct val="0"/>
              </a:spcBef>
              <a:defRPr sz="700" b="1"/>
            </a:lvl1pPr>
          </a:lstStyle>
          <a:p>
            <a:pPr>
              <a:defRPr/>
            </a:pPr>
            <a:endParaRPr lang="fr-FR"/>
          </a:p>
        </p:txBody>
      </p:sp>
      <p:sp>
        <p:nvSpPr>
          <p:cNvPr id="1032" name="Rectangle 7"/>
          <p:cNvSpPr>
            <a:spLocks noChangeArrowheads="1"/>
          </p:cNvSpPr>
          <p:nvPr/>
        </p:nvSpPr>
        <p:spPr bwMode="auto">
          <a:xfrm>
            <a:off x="395288" y="369888"/>
            <a:ext cx="827087" cy="6477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50000"/>
              </a:spcBef>
              <a:spcAft>
                <a:spcPct val="0"/>
              </a:spcAft>
              <a:defRPr sz="3200">
                <a:solidFill>
                  <a:schemeClr val="tx1"/>
                </a:solidFill>
                <a:latin typeface="Arial" charset="0"/>
                <a:cs typeface="Arial" charset="0"/>
              </a:defRPr>
            </a:lvl6pPr>
            <a:lvl7pPr marL="2971800" indent="-228600" algn="ctr" eaLnBrk="0" fontAlgn="base" hangingPunct="0">
              <a:spcBef>
                <a:spcPct val="50000"/>
              </a:spcBef>
              <a:spcAft>
                <a:spcPct val="0"/>
              </a:spcAft>
              <a:defRPr sz="3200">
                <a:solidFill>
                  <a:schemeClr val="tx1"/>
                </a:solidFill>
                <a:latin typeface="Arial" charset="0"/>
                <a:cs typeface="Arial" charset="0"/>
              </a:defRPr>
            </a:lvl7pPr>
            <a:lvl8pPr marL="3429000" indent="-228600" algn="ctr" eaLnBrk="0" fontAlgn="base" hangingPunct="0">
              <a:spcBef>
                <a:spcPct val="50000"/>
              </a:spcBef>
              <a:spcAft>
                <a:spcPct val="0"/>
              </a:spcAft>
              <a:defRPr sz="3200">
                <a:solidFill>
                  <a:schemeClr val="tx1"/>
                </a:solidFill>
                <a:latin typeface="Arial" charset="0"/>
                <a:cs typeface="Arial" charset="0"/>
              </a:defRPr>
            </a:lvl8pPr>
            <a:lvl9pPr marL="3886200" indent="-228600" algn="ctr" eaLnBrk="0" fontAlgn="base" hangingPunct="0">
              <a:spcBef>
                <a:spcPct val="50000"/>
              </a:spcBef>
              <a:spcAft>
                <a:spcPct val="0"/>
              </a:spcAft>
              <a:defRPr sz="3200">
                <a:solidFill>
                  <a:schemeClr val="tx1"/>
                </a:solidFill>
                <a:latin typeface="Arial" charset="0"/>
                <a:cs typeface="Arial" charset="0"/>
              </a:defRPr>
            </a:lvl9pPr>
          </a:lstStyle>
          <a:p>
            <a:pPr eaLnBrk="1" hangingPunct="1">
              <a:spcBef>
                <a:spcPct val="0"/>
              </a:spcBef>
              <a:defRPr/>
            </a:pPr>
            <a:endParaRPr lang="fr-FR" altLang="fr-FR" sz="2100" smtClean="0">
              <a:solidFill>
                <a:schemeClr val="bg1"/>
              </a:solidFill>
            </a:endParaRPr>
          </a:p>
        </p:txBody>
      </p:sp>
      <p:sp>
        <p:nvSpPr>
          <p:cNvPr id="3" name="ZoneTexte 13"/>
          <p:cNvSpPr txBox="1">
            <a:spLocks noChangeArrowheads="1"/>
          </p:cNvSpPr>
          <p:nvPr userDrawn="1"/>
        </p:nvSpPr>
        <p:spPr bwMode="auto">
          <a:xfrm>
            <a:off x="8532813" y="6500813"/>
            <a:ext cx="2063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50000"/>
              </a:spcBef>
              <a:spcAft>
                <a:spcPct val="0"/>
              </a:spcAft>
              <a:defRPr sz="3200">
                <a:solidFill>
                  <a:schemeClr val="tx1"/>
                </a:solidFill>
                <a:latin typeface="Arial" charset="0"/>
                <a:cs typeface="Arial" charset="0"/>
              </a:defRPr>
            </a:lvl6pPr>
            <a:lvl7pPr marL="2971800" indent="-228600" algn="ctr" eaLnBrk="0" fontAlgn="base" hangingPunct="0">
              <a:spcBef>
                <a:spcPct val="50000"/>
              </a:spcBef>
              <a:spcAft>
                <a:spcPct val="0"/>
              </a:spcAft>
              <a:defRPr sz="3200">
                <a:solidFill>
                  <a:schemeClr val="tx1"/>
                </a:solidFill>
                <a:latin typeface="Arial" charset="0"/>
                <a:cs typeface="Arial" charset="0"/>
              </a:defRPr>
            </a:lvl7pPr>
            <a:lvl8pPr marL="3429000" indent="-228600" algn="ctr" eaLnBrk="0" fontAlgn="base" hangingPunct="0">
              <a:spcBef>
                <a:spcPct val="50000"/>
              </a:spcBef>
              <a:spcAft>
                <a:spcPct val="0"/>
              </a:spcAft>
              <a:defRPr sz="3200">
                <a:solidFill>
                  <a:schemeClr val="tx1"/>
                </a:solidFill>
                <a:latin typeface="Arial" charset="0"/>
                <a:cs typeface="Arial" charset="0"/>
              </a:defRPr>
            </a:lvl8pPr>
            <a:lvl9pPr marL="3886200" indent="-228600" algn="ctr" eaLnBrk="0" fontAlgn="base" hangingPunct="0">
              <a:spcBef>
                <a:spcPct val="50000"/>
              </a:spcBef>
              <a:spcAft>
                <a:spcPct val="0"/>
              </a:spcAft>
              <a:defRPr sz="3200">
                <a:solidFill>
                  <a:schemeClr val="tx1"/>
                </a:solidFill>
                <a:latin typeface="Arial" charset="0"/>
                <a:cs typeface="Arial" charset="0"/>
              </a:defRPr>
            </a:lvl9pPr>
          </a:lstStyle>
          <a:p>
            <a:pPr eaLnBrk="1" hangingPunct="1">
              <a:defRPr/>
            </a:pPr>
            <a:fld id="{F0C14DF5-6E8C-4921-85A8-3E252C4A9E1C}" type="slidenum">
              <a:rPr lang="fr-FR" sz="900" b="1" smtClean="0"/>
              <a:pPr eaLnBrk="1" hangingPunct="1">
                <a:defRPr/>
              </a:pPr>
              <a:t>‹N°›</a:t>
            </a:fld>
            <a:endParaRPr lang="fr-FR" sz="1000" b="1" smtClean="0"/>
          </a:p>
        </p:txBody>
      </p:sp>
    </p:spTree>
  </p:cSld>
  <p:clrMap bg1="lt1" tx1="dk1" bg2="lt2" tx2="dk2" accent1="accent1" accent2="accent2" accent3="accent3" accent4="accent4" accent5="accent5" accent6="accent6" hlink="hlink" folHlink="folHlink"/>
  <p:sldLayoutIdLst>
    <p:sldLayoutId id="2147484330" r:id="rId1"/>
    <p:sldLayoutId id="2147484327" r:id="rId2"/>
    <p:sldLayoutId id="2147484328" r:id="rId3"/>
    <p:sldLayoutId id="2147484329" r:id="rId4"/>
    <p:sldLayoutId id="2147484331" r:id="rId5"/>
    <p:sldLayoutId id="2147484339" r:id="rId6"/>
  </p:sldLayoutIdLst>
  <p:hf hdr="0" ftr="0" dt="0"/>
  <p:txStyles>
    <p:titleStyle>
      <a:lvl1pPr algn="l" rtl="0" eaLnBrk="0" fontAlgn="base" hangingPunct="0">
        <a:spcBef>
          <a:spcPct val="0"/>
        </a:spcBef>
        <a:spcAft>
          <a:spcPct val="0"/>
        </a:spcAft>
        <a:defRPr sz="18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Arial Black" pitchFamily="34" charset="0"/>
          <a:cs typeface="Arial" charset="0"/>
        </a:defRPr>
      </a:lvl2pPr>
      <a:lvl3pPr algn="l" rtl="0" eaLnBrk="0" fontAlgn="base" hangingPunct="0">
        <a:spcBef>
          <a:spcPct val="0"/>
        </a:spcBef>
        <a:spcAft>
          <a:spcPct val="0"/>
        </a:spcAft>
        <a:defRPr sz="2000">
          <a:solidFill>
            <a:schemeClr val="tx1"/>
          </a:solidFill>
          <a:latin typeface="Arial Black" pitchFamily="34" charset="0"/>
          <a:cs typeface="Arial" charset="0"/>
        </a:defRPr>
      </a:lvl3pPr>
      <a:lvl4pPr algn="l" rtl="0" eaLnBrk="0" fontAlgn="base" hangingPunct="0">
        <a:spcBef>
          <a:spcPct val="0"/>
        </a:spcBef>
        <a:spcAft>
          <a:spcPct val="0"/>
        </a:spcAft>
        <a:defRPr sz="2000">
          <a:solidFill>
            <a:schemeClr val="tx1"/>
          </a:solidFill>
          <a:latin typeface="Arial Black" pitchFamily="34" charset="0"/>
          <a:cs typeface="Arial" charset="0"/>
        </a:defRPr>
      </a:lvl4pPr>
      <a:lvl5pPr algn="l" rtl="0" eaLnBrk="0" fontAlgn="base" hangingPunct="0">
        <a:spcBef>
          <a:spcPct val="0"/>
        </a:spcBef>
        <a:spcAft>
          <a:spcPct val="0"/>
        </a:spcAft>
        <a:defRPr sz="2000">
          <a:solidFill>
            <a:schemeClr val="tx1"/>
          </a:solidFill>
          <a:latin typeface="Arial Black" pitchFamily="34" charset="0"/>
          <a:cs typeface="Arial" charset="0"/>
        </a:defRPr>
      </a:lvl5pPr>
      <a:lvl6pPr marL="457200" algn="l" rtl="0" fontAlgn="base">
        <a:spcBef>
          <a:spcPct val="0"/>
        </a:spcBef>
        <a:spcAft>
          <a:spcPct val="0"/>
        </a:spcAft>
        <a:defRPr sz="2400">
          <a:solidFill>
            <a:schemeClr val="tx1"/>
          </a:solidFill>
          <a:latin typeface="Arial Black" pitchFamily="34" charset="0"/>
          <a:cs typeface="Arial" charset="0"/>
        </a:defRPr>
      </a:lvl6pPr>
      <a:lvl7pPr marL="914400" algn="l" rtl="0" fontAlgn="base">
        <a:spcBef>
          <a:spcPct val="0"/>
        </a:spcBef>
        <a:spcAft>
          <a:spcPct val="0"/>
        </a:spcAft>
        <a:defRPr sz="2400">
          <a:solidFill>
            <a:schemeClr val="tx1"/>
          </a:solidFill>
          <a:latin typeface="Arial Black" pitchFamily="34" charset="0"/>
          <a:cs typeface="Arial" charset="0"/>
        </a:defRPr>
      </a:lvl7pPr>
      <a:lvl8pPr marL="1371600" algn="l" rtl="0" fontAlgn="base">
        <a:spcBef>
          <a:spcPct val="0"/>
        </a:spcBef>
        <a:spcAft>
          <a:spcPct val="0"/>
        </a:spcAft>
        <a:defRPr sz="2400">
          <a:solidFill>
            <a:schemeClr val="tx1"/>
          </a:solidFill>
          <a:latin typeface="Arial Black" pitchFamily="34" charset="0"/>
          <a:cs typeface="Arial" charset="0"/>
        </a:defRPr>
      </a:lvl8pPr>
      <a:lvl9pPr marL="1828800" algn="l" rtl="0" fontAlgn="base">
        <a:spcBef>
          <a:spcPct val="0"/>
        </a:spcBef>
        <a:spcAft>
          <a:spcPct val="0"/>
        </a:spcAft>
        <a:defRPr sz="2400">
          <a:solidFill>
            <a:schemeClr val="tx1"/>
          </a:solidFill>
          <a:latin typeface="Arial Black" pitchFamily="34" charset="0"/>
          <a:cs typeface="Arial" charset="0"/>
        </a:defRPr>
      </a:lvl9pPr>
    </p:titleStyle>
    <p:bodyStyle>
      <a:lvl1pPr marL="446088" indent="-446088" algn="l" rtl="0" eaLnBrk="0" fontAlgn="base" hangingPunct="0">
        <a:spcBef>
          <a:spcPts val="1000"/>
        </a:spcBef>
        <a:spcAft>
          <a:spcPct val="0"/>
        </a:spcAft>
        <a:buFont typeface="Wingdings" pitchFamily="2" charset="2"/>
        <a:buChar char="n"/>
        <a:defRPr sz="1600">
          <a:solidFill>
            <a:schemeClr val="tx1"/>
          </a:solidFill>
          <a:latin typeface="+mn-lt"/>
          <a:ea typeface="+mn-ea"/>
          <a:cs typeface="+mn-cs"/>
        </a:defRPr>
      </a:lvl1pPr>
      <a:lvl2pPr marL="990600" indent="-407988" algn="l" rtl="0" eaLnBrk="0" fontAlgn="base" hangingPunct="0">
        <a:spcBef>
          <a:spcPct val="30000"/>
        </a:spcBef>
        <a:spcAft>
          <a:spcPct val="0"/>
        </a:spcAft>
        <a:buClr>
          <a:schemeClr val="accent2"/>
        </a:buClr>
        <a:buSzPct val="90000"/>
        <a:buFont typeface="Wingdings" pitchFamily="2" charset="2"/>
        <a:buChar char="l"/>
        <a:defRPr sz="1400">
          <a:solidFill>
            <a:schemeClr val="accent2"/>
          </a:solidFill>
          <a:latin typeface="+mn-lt"/>
          <a:cs typeface="+mn-cs"/>
        </a:defRPr>
      </a:lvl2pPr>
      <a:lvl3pPr marL="1352550" indent="-180975" algn="l" rtl="0" eaLnBrk="0" fontAlgn="base" hangingPunct="0">
        <a:spcBef>
          <a:spcPct val="20000"/>
        </a:spcBef>
        <a:spcAft>
          <a:spcPct val="0"/>
        </a:spcAft>
        <a:buSzPct val="70000"/>
        <a:buFont typeface="Wingdings" pitchFamily="2" charset="2"/>
        <a:buChar char="n"/>
        <a:defRPr sz="1400" i="1">
          <a:solidFill>
            <a:schemeClr val="accent2"/>
          </a:solidFill>
          <a:latin typeface="+mn-lt"/>
          <a:cs typeface="+mn-cs"/>
        </a:defRPr>
      </a:lvl3pPr>
      <a:lvl4pPr marL="1700213" indent="-180975" algn="l" rtl="0" eaLnBrk="0" fontAlgn="base" hangingPunct="0">
        <a:spcBef>
          <a:spcPct val="20000"/>
        </a:spcBef>
        <a:spcAft>
          <a:spcPct val="0"/>
        </a:spcAft>
        <a:buChar char="–"/>
        <a:defRPr sz="1200">
          <a:solidFill>
            <a:schemeClr val="tx1"/>
          </a:solidFill>
          <a:latin typeface="+mn-lt"/>
          <a:cs typeface="+mn-cs"/>
        </a:defRPr>
      </a:lvl4pPr>
      <a:lvl5pPr marL="2055813" indent="-169863" algn="l" rtl="0" eaLnBrk="0" fontAlgn="base" hangingPunct="0">
        <a:spcBef>
          <a:spcPct val="20000"/>
        </a:spcBef>
        <a:spcAft>
          <a:spcPct val="0"/>
        </a:spcAft>
        <a:buChar char="»"/>
        <a:defRPr sz="1000">
          <a:solidFill>
            <a:schemeClr val="tx1"/>
          </a:solidFill>
          <a:latin typeface="+mn-lt"/>
          <a:cs typeface="+mn-cs"/>
        </a:defRPr>
      </a:lvl5pPr>
      <a:lvl6pPr marL="1457325" indent="-169863" algn="l" rtl="0" fontAlgn="base">
        <a:spcBef>
          <a:spcPct val="20000"/>
        </a:spcBef>
        <a:spcAft>
          <a:spcPct val="0"/>
        </a:spcAft>
        <a:buChar char="»"/>
        <a:defRPr sz="1000">
          <a:solidFill>
            <a:schemeClr val="tx1"/>
          </a:solidFill>
          <a:latin typeface="+mn-lt"/>
          <a:cs typeface="+mn-cs"/>
        </a:defRPr>
      </a:lvl6pPr>
      <a:lvl7pPr marL="1914525" indent="-169863" algn="l" rtl="0" fontAlgn="base">
        <a:spcBef>
          <a:spcPct val="20000"/>
        </a:spcBef>
        <a:spcAft>
          <a:spcPct val="0"/>
        </a:spcAft>
        <a:buChar char="»"/>
        <a:defRPr sz="1000">
          <a:solidFill>
            <a:schemeClr val="tx1"/>
          </a:solidFill>
          <a:latin typeface="+mn-lt"/>
          <a:cs typeface="+mn-cs"/>
        </a:defRPr>
      </a:lvl7pPr>
      <a:lvl8pPr marL="2371725" indent="-169863" algn="l" rtl="0" fontAlgn="base">
        <a:spcBef>
          <a:spcPct val="20000"/>
        </a:spcBef>
        <a:spcAft>
          <a:spcPct val="0"/>
        </a:spcAft>
        <a:buChar char="»"/>
        <a:defRPr sz="1000">
          <a:solidFill>
            <a:schemeClr val="tx1"/>
          </a:solidFill>
          <a:latin typeface="+mn-lt"/>
          <a:cs typeface="+mn-cs"/>
        </a:defRPr>
      </a:lvl8pPr>
      <a:lvl9pPr marL="2828925" indent="-169863" algn="l" rtl="0" fontAlgn="base">
        <a:spcBef>
          <a:spcPct val="20000"/>
        </a:spcBef>
        <a:spcAft>
          <a:spcPct val="0"/>
        </a:spcAft>
        <a:buChar char="»"/>
        <a:defRPr sz="1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designation 1ligne_bleu.png"/>
          <p:cNvPicPr>
            <a:picLocks noChangeAspect="1"/>
          </p:cNvPicPr>
          <p:nvPr userDrawn="1"/>
        </p:nvPicPr>
        <p:blipFill rotWithShape="1">
          <a:blip r:embed="rId8" cstate="print">
            <a:extLst>
              <a:ext uri="{28A0092B-C50C-407E-A947-70E740481C1C}">
                <a14:useLocalDpi xmlns:a14="http://schemas.microsoft.com/office/drawing/2010/main" val="0"/>
              </a:ext>
            </a:extLst>
          </a:blip>
          <a:srcRect l="4605" t="22158" r="6406" b="24374"/>
          <a:stretch/>
        </p:blipFill>
        <p:spPr>
          <a:xfrm>
            <a:off x="5437441" y="6376243"/>
            <a:ext cx="2950983" cy="276044"/>
          </a:xfrm>
          <a:prstGeom prst="rect">
            <a:avLst/>
          </a:prstGeom>
        </p:spPr>
      </p:pic>
      <p:pic>
        <p:nvPicPr>
          <p:cNvPr id="7" name="Picture 6" descr="bande.png"/>
          <p:cNvPicPr>
            <a:picLocks noChangeAspect="1"/>
          </p:cNvPicPr>
          <p:nvPr userDrawn="1"/>
        </p:nvPicPr>
        <p:blipFill rotWithShape="1">
          <a:blip r:embed="rId9" cstate="print">
            <a:extLst>
              <a:ext uri="{28A0092B-C50C-407E-A947-70E740481C1C}">
                <a14:useLocalDpi xmlns:a14="http://schemas.microsoft.com/office/drawing/2010/main" val="0"/>
              </a:ext>
            </a:extLst>
          </a:blip>
          <a:srcRect b="95698"/>
          <a:stretch/>
        </p:blipFill>
        <p:spPr>
          <a:xfrm>
            <a:off x="0" y="0"/>
            <a:ext cx="9144000" cy="278190"/>
          </a:xfrm>
          <a:prstGeom prst="rect">
            <a:avLst/>
          </a:prstGeom>
        </p:spPr>
      </p:pic>
      <p:sp>
        <p:nvSpPr>
          <p:cNvPr id="9" name="Rectangle 8"/>
          <p:cNvSpPr/>
          <p:nvPr userDrawn="1"/>
        </p:nvSpPr>
        <p:spPr>
          <a:xfrm>
            <a:off x="8502800" y="6376243"/>
            <a:ext cx="372743" cy="276999"/>
          </a:xfrm>
          <a:prstGeom prst="rect">
            <a:avLst/>
          </a:prstGeom>
        </p:spPr>
        <p:txBody>
          <a:bodyPr wrap="none">
            <a:spAutoFit/>
          </a:bodyPr>
          <a:lstStyle/>
          <a:p>
            <a:pPr algn="l" fontAlgn="auto">
              <a:spcBef>
                <a:spcPts val="0"/>
              </a:spcBef>
              <a:spcAft>
                <a:spcPts val="0"/>
              </a:spcAft>
            </a:pPr>
            <a:fld id="{6F32C7B0-98E2-A343-B6F2-A0B5AE2167E7}" type="slidenum">
              <a:rPr lang="fr-FR" sz="1200" smtClean="0">
                <a:solidFill>
                  <a:srgbClr val="250E62"/>
                </a:solidFill>
                <a:latin typeface="Century Gothic"/>
                <a:cs typeface="+mn-cs"/>
              </a:rPr>
              <a:pPr algn="l" fontAlgn="auto">
                <a:spcBef>
                  <a:spcPts val="0"/>
                </a:spcBef>
                <a:spcAft>
                  <a:spcPts val="0"/>
                </a:spcAft>
              </a:pPr>
              <a:t>‹N°›</a:t>
            </a:fld>
            <a:endParaRPr lang="fr-FR" sz="1200" dirty="0">
              <a:solidFill>
                <a:srgbClr val="250E62"/>
              </a:solidFill>
              <a:latin typeface="Century Gothic"/>
              <a:cs typeface="+mn-cs"/>
            </a:endParaRPr>
          </a:p>
        </p:txBody>
      </p:sp>
      <p:sp>
        <p:nvSpPr>
          <p:cNvPr id="10" name="Date Placeholder 11"/>
          <p:cNvSpPr>
            <a:spLocks noGrp="1"/>
          </p:cNvSpPr>
          <p:nvPr>
            <p:ph type="dt" sz="half" idx="2"/>
          </p:nvPr>
        </p:nvSpPr>
        <p:spPr>
          <a:xfrm>
            <a:off x="251520" y="6376243"/>
            <a:ext cx="2133600" cy="293117"/>
          </a:xfrm>
          <a:prstGeom prst="rect">
            <a:avLst/>
          </a:prstGeom>
        </p:spPr>
        <p:txBody>
          <a:bodyPr/>
          <a:lstStyle>
            <a:lvl1pPr>
              <a:defRPr sz="1200">
                <a:solidFill>
                  <a:srgbClr val="250E62"/>
                </a:solidFill>
                <a:latin typeface="Century Gothic"/>
                <a:cs typeface="Century Gothic"/>
              </a:defRPr>
            </a:lvl1pPr>
          </a:lstStyle>
          <a:p>
            <a:pPr algn="l" defTabSz="457200" fontAlgn="auto">
              <a:spcBef>
                <a:spcPts val="0"/>
              </a:spcBef>
              <a:spcAft>
                <a:spcPts val="0"/>
              </a:spcAft>
            </a:pPr>
            <a:fld id="{4191ED80-C49D-4892-AF2C-5C7D81AF63CE}" type="datetime1">
              <a:rPr lang="fr-FR" smtClean="0"/>
              <a:pPr algn="l" defTabSz="457200" fontAlgn="auto">
                <a:spcBef>
                  <a:spcPts val="0"/>
                </a:spcBef>
                <a:spcAft>
                  <a:spcPts val="0"/>
                </a:spcAft>
              </a:pPr>
              <a:t>14/11/2018</a:t>
            </a:fld>
            <a:endParaRPr lang="en-US" dirty="0" smtClean="0"/>
          </a:p>
        </p:txBody>
      </p:sp>
      <p:sp>
        <p:nvSpPr>
          <p:cNvPr id="14" name="Footer Placeholder 12"/>
          <p:cNvSpPr>
            <a:spLocks noGrp="1"/>
          </p:cNvSpPr>
          <p:nvPr>
            <p:ph type="ftr" sz="quarter" idx="3"/>
          </p:nvPr>
        </p:nvSpPr>
        <p:spPr>
          <a:xfrm>
            <a:off x="1115616" y="6376243"/>
            <a:ext cx="2895600" cy="293117"/>
          </a:xfrm>
          <a:prstGeom prst="rect">
            <a:avLst/>
          </a:prstGeom>
        </p:spPr>
        <p:txBody>
          <a:bodyPr/>
          <a:lstStyle>
            <a:lvl1pPr>
              <a:defRPr sz="1200" b="1" i="0">
                <a:solidFill>
                  <a:srgbClr val="250E62"/>
                </a:solidFill>
                <a:latin typeface="Century Gothic"/>
                <a:cs typeface="Century Gothic"/>
              </a:defRPr>
            </a:lvl1pPr>
          </a:lstStyle>
          <a:p>
            <a:pPr algn="l" defTabSz="457200" fontAlgn="auto">
              <a:spcBef>
                <a:spcPts val="0"/>
              </a:spcBef>
              <a:spcAft>
                <a:spcPts val="0"/>
              </a:spcAft>
            </a:pPr>
            <a:r>
              <a:rPr lang="fr-FR" smtClean="0"/>
              <a:t>Transport aérien par câble en milieu urbain</a:t>
            </a:r>
            <a:endParaRPr lang="en-US" dirty="0" smtClean="0"/>
          </a:p>
        </p:txBody>
      </p:sp>
    </p:spTree>
    <p:extLst>
      <p:ext uri="{BB962C8B-B14F-4D97-AF65-F5344CB8AC3E}">
        <p14:creationId xmlns:p14="http://schemas.microsoft.com/office/powerpoint/2010/main" val="1292941143"/>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www.digitaltransport4africa.org/" TargetMode="Externa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hyperlink" Target="http://www.digitaltransport4africa.or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digitaltransport4africa.or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3.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468313" y="1773238"/>
            <a:ext cx="82296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rgbClr val="660033"/>
                </a:solidFill>
                <a:latin typeface="Calibri" pitchFamily="34" charset="0"/>
                <a:cs typeface="Arial" charset="0"/>
              </a:defRPr>
            </a:lvl1pPr>
            <a:lvl2pPr marL="742950" indent="-285750" eaLnBrk="0" hangingPunct="0">
              <a:spcBef>
                <a:spcPct val="20000"/>
              </a:spcBef>
              <a:buChar char="–"/>
              <a:defRPr sz="2800">
                <a:solidFill>
                  <a:srgbClr val="660033"/>
                </a:solidFill>
                <a:latin typeface="Calibri" pitchFamily="34" charset="0"/>
                <a:cs typeface="Arial" charset="0"/>
              </a:defRPr>
            </a:lvl2pPr>
            <a:lvl3pPr marL="1143000" indent="-228600" eaLnBrk="0" hangingPunct="0">
              <a:spcBef>
                <a:spcPct val="20000"/>
              </a:spcBef>
              <a:buChar char="•"/>
              <a:defRPr sz="2400">
                <a:solidFill>
                  <a:srgbClr val="660033"/>
                </a:solidFill>
                <a:latin typeface="Calibri" pitchFamily="34" charset="0"/>
                <a:cs typeface="Arial" charset="0"/>
              </a:defRPr>
            </a:lvl3pPr>
            <a:lvl4pPr marL="1600200" indent="-228600" eaLnBrk="0" hangingPunct="0">
              <a:spcBef>
                <a:spcPct val="20000"/>
              </a:spcBef>
              <a:buChar char="–"/>
              <a:defRPr sz="2000">
                <a:solidFill>
                  <a:srgbClr val="660033"/>
                </a:solidFill>
                <a:latin typeface="Calibri" pitchFamily="34" charset="0"/>
                <a:cs typeface="Arial" charset="0"/>
              </a:defRPr>
            </a:lvl4pPr>
            <a:lvl5pPr marL="2057400" indent="-228600" eaLnBrk="0" hangingPunct="0">
              <a:spcBef>
                <a:spcPct val="20000"/>
              </a:spcBef>
              <a:buChar char="»"/>
              <a:defRPr sz="2000">
                <a:solidFill>
                  <a:srgbClr val="660033"/>
                </a:solidFill>
                <a:latin typeface="Calibri" pitchFamily="34" charset="0"/>
                <a:cs typeface="Arial" charset="0"/>
              </a:defRPr>
            </a:lvl5pPr>
            <a:lvl6pPr marL="2514600" indent="-228600" eaLnBrk="0" fontAlgn="base" hangingPunct="0">
              <a:spcBef>
                <a:spcPct val="20000"/>
              </a:spcBef>
              <a:spcAft>
                <a:spcPct val="0"/>
              </a:spcAft>
              <a:buChar char="»"/>
              <a:defRPr sz="2000">
                <a:solidFill>
                  <a:srgbClr val="660033"/>
                </a:solidFill>
                <a:latin typeface="Calibri" pitchFamily="34" charset="0"/>
                <a:cs typeface="Arial" charset="0"/>
              </a:defRPr>
            </a:lvl6pPr>
            <a:lvl7pPr marL="2971800" indent="-228600" eaLnBrk="0" fontAlgn="base" hangingPunct="0">
              <a:spcBef>
                <a:spcPct val="20000"/>
              </a:spcBef>
              <a:spcAft>
                <a:spcPct val="0"/>
              </a:spcAft>
              <a:buChar char="»"/>
              <a:defRPr sz="2000">
                <a:solidFill>
                  <a:srgbClr val="660033"/>
                </a:solidFill>
                <a:latin typeface="Calibri" pitchFamily="34" charset="0"/>
                <a:cs typeface="Arial" charset="0"/>
              </a:defRPr>
            </a:lvl7pPr>
            <a:lvl8pPr marL="3429000" indent="-228600" eaLnBrk="0" fontAlgn="base" hangingPunct="0">
              <a:spcBef>
                <a:spcPct val="20000"/>
              </a:spcBef>
              <a:spcAft>
                <a:spcPct val="0"/>
              </a:spcAft>
              <a:buChar char="»"/>
              <a:defRPr sz="2000">
                <a:solidFill>
                  <a:srgbClr val="660033"/>
                </a:solidFill>
                <a:latin typeface="Calibri" pitchFamily="34" charset="0"/>
                <a:cs typeface="Arial" charset="0"/>
              </a:defRPr>
            </a:lvl8pPr>
            <a:lvl9pPr marL="3886200" indent="-228600" eaLnBrk="0" fontAlgn="base" hangingPunct="0">
              <a:spcBef>
                <a:spcPct val="20000"/>
              </a:spcBef>
              <a:spcAft>
                <a:spcPct val="0"/>
              </a:spcAft>
              <a:buChar char="»"/>
              <a:defRPr sz="2000">
                <a:solidFill>
                  <a:srgbClr val="660033"/>
                </a:solidFill>
                <a:latin typeface="Calibri" pitchFamily="34" charset="0"/>
                <a:cs typeface="Arial" charset="0"/>
              </a:defRPr>
            </a:lvl9pPr>
          </a:lstStyle>
          <a:p>
            <a:pPr algn="ctr" eaLnBrk="1" hangingPunct="1">
              <a:spcBef>
                <a:spcPct val="0"/>
              </a:spcBef>
              <a:buFontTx/>
              <a:buNone/>
              <a:defRPr/>
            </a:pPr>
            <a:r>
              <a:rPr lang="fr-FR" altLang="fr-FR" sz="3000" b="1" dirty="0" smtClean="0">
                <a:solidFill>
                  <a:schemeClr val="tx1"/>
                </a:solidFill>
              </a:rPr>
              <a:t/>
            </a:r>
            <a:br>
              <a:rPr lang="fr-FR" altLang="fr-FR" sz="3000" b="1" dirty="0" smtClean="0">
                <a:solidFill>
                  <a:schemeClr val="tx1"/>
                </a:solidFill>
              </a:rPr>
            </a:br>
            <a:r>
              <a:rPr lang="fr-FR" altLang="fr-FR" sz="3000" b="1" dirty="0" smtClean="0">
                <a:solidFill>
                  <a:schemeClr val="tx1"/>
                </a:solidFill>
              </a:rPr>
              <a:t/>
            </a:r>
            <a:br>
              <a:rPr lang="fr-FR" altLang="fr-FR" sz="3000" b="1" dirty="0" smtClean="0">
                <a:solidFill>
                  <a:schemeClr val="tx1"/>
                </a:solidFill>
              </a:rPr>
            </a:br>
            <a:r>
              <a:rPr lang="fr-FR" altLang="fr-FR" sz="3000" b="1" dirty="0" smtClean="0">
                <a:solidFill>
                  <a:schemeClr val="tx1"/>
                </a:solidFill>
              </a:rPr>
              <a:t/>
            </a:r>
            <a:br>
              <a:rPr lang="fr-FR" altLang="fr-FR" sz="3000" b="1" dirty="0" smtClean="0">
                <a:solidFill>
                  <a:schemeClr val="tx1"/>
                </a:solidFill>
              </a:rPr>
            </a:br>
            <a:r>
              <a:rPr lang="fr-FR" altLang="fr-FR" sz="3000" b="1" dirty="0" smtClean="0">
                <a:solidFill>
                  <a:schemeClr val="tx1"/>
                </a:solidFill>
              </a:rPr>
              <a:t/>
            </a:r>
            <a:br>
              <a:rPr lang="fr-FR" altLang="fr-FR" sz="3000" b="1" dirty="0" smtClean="0">
                <a:solidFill>
                  <a:schemeClr val="tx1"/>
                </a:solidFill>
              </a:rPr>
            </a:br>
            <a:r>
              <a:rPr lang="fr-FR" sz="4000" b="1" dirty="0">
                <a:solidFill>
                  <a:schemeClr val="tx1"/>
                </a:solidFill>
              </a:rPr>
              <a:t>Mobilité et Transports</a:t>
            </a:r>
            <a:br>
              <a:rPr lang="fr-FR" sz="4000" b="1" dirty="0">
                <a:solidFill>
                  <a:schemeClr val="tx1"/>
                </a:solidFill>
              </a:rPr>
            </a:br>
            <a:r>
              <a:rPr lang="fr-FR" sz="4000" b="1" dirty="0">
                <a:solidFill>
                  <a:schemeClr val="tx1"/>
                </a:solidFill>
              </a:rPr>
              <a:t>Urbains</a:t>
            </a:r>
          </a:p>
          <a:p>
            <a:pPr algn="ctr" eaLnBrk="1" hangingPunct="1">
              <a:spcBef>
                <a:spcPct val="0"/>
              </a:spcBef>
              <a:buFontTx/>
              <a:buNone/>
              <a:defRPr/>
            </a:pPr>
            <a:endParaRPr lang="fr-FR" sz="4000" b="1" dirty="0" smtClean="0">
              <a:solidFill>
                <a:schemeClr val="tx1"/>
              </a:solidFill>
            </a:endParaRPr>
          </a:p>
          <a:p>
            <a:pPr algn="ctr" eaLnBrk="1" hangingPunct="1">
              <a:spcBef>
                <a:spcPct val="0"/>
              </a:spcBef>
              <a:buFontTx/>
              <a:buNone/>
              <a:defRPr/>
            </a:pPr>
            <a:r>
              <a:rPr lang="fr-FR" altLang="fr-FR" b="1" dirty="0" smtClean="0">
                <a:solidFill>
                  <a:schemeClr val="accent6"/>
                </a:solidFill>
              </a:rPr>
              <a:t>Transport urbain à Alexandrie – Egypte</a:t>
            </a:r>
            <a:br>
              <a:rPr lang="fr-FR" altLang="fr-FR" b="1" dirty="0" smtClean="0">
                <a:solidFill>
                  <a:schemeClr val="accent6"/>
                </a:solidFill>
              </a:rPr>
            </a:br>
            <a:r>
              <a:rPr lang="fr-FR" altLang="fr-FR" b="1" dirty="0" smtClean="0">
                <a:solidFill>
                  <a:schemeClr val="accent6"/>
                </a:solidFill>
              </a:rPr>
              <a:t>(cas pratique)</a:t>
            </a:r>
            <a:r>
              <a:rPr lang="fr-FR" altLang="fr-FR" sz="1800" dirty="0" smtClean="0">
                <a:solidFill>
                  <a:schemeClr val="tx1"/>
                </a:solidFill>
              </a:rPr>
              <a:t/>
            </a:r>
            <a:br>
              <a:rPr lang="fr-FR" altLang="fr-FR" sz="1800" dirty="0" smtClean="0">
                <a:solidFill>
                  <a:schemeClr val="tx1"/>
                </a:solidFill>
              </a:rPr>
            </a:br>
            <a:endParaRPr lang="fr-FR" altLang="fr-FR" sz="1800" dirty="0" smtClean="0">
              <a:solidFill>
                <a:schemeClr val="tx1"/>
              </a:solidFill>
            </a:endParaRPr>
          </a:p>
          <a:p>
            <a:pPr algn="ctr" eaLnBrk="1" hangingPunct="1">
              <a:spcBef>
                <a:spcPct val="0"/>
              </a:spcBef>
              <a:buFontTx/>
              <a:buNone/>
              <a:defRPr/>
            </a:pPr>
            <a:r>
              <a:rPr lang="fr-FR" altLang="fr-FR" sz="2400" dirty="0" smtClean="0">
                <a:solidFill>
                  <a:schemeClr val="accent2"/>
                </a:solidFill>
              </a:rPr>
              <a:t>Gestion des </a:t>
            </a:r>
            <a:r>
              <a:rPr lang="fr-FR" altLang="fr-FR" sz="2400" dirty="0" err="1" smtClean="0">
                <a:solidFill>
                  <a:schemeClr val="accent2"/>
                </a:solidFill>
              </a:rPr>
              <a:t>Servises</a:t>
            </a:r>
            <a:r>
              <a:rPr lang="fr-FR" altLang="fr-FR" sz="2400" dirty="0" smtClean="0">
                <a:solidFill>
                  <a:schemeClr val="accent2"/>
                </a:solidFill>
              </a:rPr>
              <a:t> urbains </a:t>
            </a:r>
          </a:p>
          <a:p>
            <a:pPr algn="ctr" eaLnBrk="1" hangingPunct="1">
              <a:spcBef>
                <a:spcPct val="0"/>
              </a:spcBef>
              <a:buFontTx/>
              <a:buNone/>
              <a:defRPr/>
            </a:pPr>
            <a:r>
              <a:rPr lang="fr-FR" altLang="fr-FR" sz="2400" dirty="0" smtClean="0">
                <a:solidFill>
                  <a:schemeClr val="accent2"/>
                </a:solidFill>
              </a:rPr>
              <a:t>Marseille – 20 – 21 avril 2016</a:t>
            </a:r>
            <a:endParaRPr lang="fr-FR" altLang="fr-FR" sz="2600" dirty="0" smtClean="0">
              <a:solidFill>
                <a:schemeClr val="tx1"/>
              </a:solidFill>
            </a:endParaRPr>
          </a:p>
        </p:txBody>
      </p:sp>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accent4"/>
              </a:solidFill>
            </a:endParaRPr>
          </a:p>
        </p:txBody>
      </p:sp>
      <p:pic>
        <p:nvPicPr>
          <p:cNvPr id="10244" name="Picture 7" descr="bande.png"/>
          <p:cNvPicPr>
            <a:picLocks noChangeAspect="1"/>
          </p:cNvPicPr>
          <p:nvPr/>
        </p:nvPicPr>
        <p:blipFill>
          <a:blip r:embed="rId2" cstate="print">
            <a:extLst>
              <a:ext uri="{28A0092B-C50C-407E-A947-70E740481C1C}">
                <a14:useLocalDpi xmlns:a14="http://schemas.microsoft.com/office/drawing/2010/main" val="0"/>
              </a:ext>
            </a:extLst>
          </a:blip>
          <a:srcRect t="89281" b="5482"/>
          <a:stretch>
            <a:fillRect/>
          </a:stretch>
        </p:blipFill>
        <p:spPr bwMode="auto">
          <a:xfrm>
            <a:off x="0" y="5697538"/>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embleme+AFD_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232" y="476672"/>
            <a:ext cx="2376264" cy="10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94400"/>
            <a:ext cx="914400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7" name="Title 1"/>
          <p:cNvSpPr>
            <a:spLocks noGrp="1"/>
          </p:cNvSpPr>
          <p:nvPr>
            <p:ph type="ctrTitle"/>
          </p:nvPr>
        </p:nvSpPr>
        <p:spPr>
          <a:xfrm>
            <a:off x="685800" y="2706489"/>
            <a:ext cx="7772400" cy="1298575"/>
          </a:xfrm>
        </p:spPr>
        <p:txBody>
          <a:bodyPr/>
          <a:lstStyle/>
          <a:p>
            <a:pPr eaLnBrk="1" hangingPunct="1">
              <a:defRPr/>
            </a:pPr>
            <a:r>
              <a:rPr lang="fr-FR" altLang="fr-FR" sz="3200" b="1" kern="1200" dirty="0" smtClean="0">
                <a:solidFill>
                  <a:srgbClr val="1C0E5D"/>
                </a:solidFill>
                <a:latin typeface="Century Gothic" pitchFamily="34" charset="0"/>
                <a:ea typeface="+mn-ea"/>
              </a:rPr>
              <a:t>Open Data for </a:t>
            </a:r>
            <a:r>
              <a:rPr lang="fr-FR" altLang="fr-FR" sz="3200" b="1" kern="1200" dirty="0" err="1" smtClean="0">
                <a:solidFill>
                  <a:srgbClr val="1C0E5D"/>
                </a:solidFill>
                <a:latin typeface="Century Gothic" pitchFamily="34" charset="0"/>
                <a:ea typeface="+mn-ea"/>
              </a:rPr>
              <a:t>Paratransit</a:t>
            </a:r>
            <a:r>
              <a:rPr lang="fr-FR" altLang="fr-FR" sz="3200" b="1" kern="1200" dirty="0" smtClean="0">
                <a:solidFill>
                  <a:srgbClr val="1C0E5D"/>
                </a:solidFill>
                <a:latin typeface="Century Gothic" pitchFamily="34" charset="0"/>
                <a:ea typeface="+mn-ea"/>
              </a:rPr>
              <a:t> </a:t>
            </a:r>
            <a:r>
              <a:rPr lang="fr-FR" altLang="fr-FR" sz="3200" b="1" kern="1200" dirty="0" err="1" smtClean="0">
                <a:solidFill>
                  <a:srgbClr val="1C0E5D"/>
                </a:solidFill>
                <a:latin typeface="Century Gothic" pitchFamily="34" charset="0"/>
                <a:ea typeface="+mn-ea"/>
              </a:rPr>
              <a:t>Sector</a:t>
            </a:r>
            <a:r>
              <a:rPr lang="fr-FR" altLang="fr-FR" sz="3200" b="1" kern="1200" dirty="0">
                <a:solidFill>
                  <a:srgbClr val="1C0E5D"/>
                </a:solidFill>
                <a:latin typeface="Century Gothic" pitchFamily="34" charset="0"/>
                <a:ea typeface="+mn-ea"/>
              </a:rPr>
              <a:t/>
            </a:r>
            <a:br>
              <a:rPr lang="fr-FR" altLang="fr-FR" sz="3200" b="1" kern="1200" dirty="0">
                <a:solidFill>
                  <a:srgbClr val="1C0E5D"/>
                </a:solidFill>
                <a:latin typeface="Century Gothic" pitchFamily="34" charset="0"/>
                <a:ea typeface="+mn-ea"/>
              </a:rPr>
            </a:br>
            <a:r>
              <a:rPr lang="fr-FR" altLang="fr-FR" sz="3200" b="1" kern="1200" dirty="0" smtClean="0">
                <a:solidFill>
                  <a:srgbClr val="1C0E5D"/>
                </a:solidFill>
                <a:latin typeface="Century Gothic" pitchFamily="34" charset="0"/>
                <a:ea typeface="+mn-ea"/>
              </a:rPr>
              <a:t>Resource Center</a:t>
            </a:r>
            <a:br>
              <a:rPr lang="fr-FR" altLang="fr-FR" sz="3200" b="1" kern="1200" dirty="0" smtClean="0">
                <a:solidFill>
                  <a:srgbClr val="1C0E5D"/>
                </a:solidFill>
                <a:latin typeface="Century Gothic" pitchFamily="34" charset="0"/>
                <a:ea typeface="+mn-ea"/>
              </a:rPr>
            </a:br>
            <a:r>
              <a:rPr lang="fr-FR" altLang="fr-FR" sz="3200" b="1" kern="1200" dirty="0" smtClean="0">
                <a:solidFill>
                  <a:srgbClr val="1C0E5D"/>
                </a:solidFill>
                <a:latin typeface="Century Gothic" pitchFamily="34" charset="0"/>
                <a:ea typeface="+mn-ea"/>
                <a:hlinkClick r:id="rId5"/>
              </a:rPr>
              <a:t>www.digitaltransport4africa.org</a:t>
            </a:r>
            <a:r>
              <a:rPr lang="fr-FR" altLang="fr-FR" sz="3200" b="1" kern="1200" dirty="0" smtClean="0">
                <a:solidFill>
                  <a:srgbClr val="1C0E5D"/>
                </a:solidFill>
                <a:latin typeface="Century Gothic" pitchFamily="34" charset="0"/>
                <a:ea typeface="+mn-ea"/>
              </a:rPr>
              <a:t> </a:t>
            </a:r>
            <a:br>
              <a:rPr lang="fr-FR" altLang="fr-FR" sz="3200" b="1" kern="1200" dirty="0" smtClean="0">
                <a:solidFill>
                  <a:srgbClr val="1C0E5D"/>
                </a:solidFill>
                <a:latin typeface="Century Gothic" pitchFamily="34" charset="0"/>
                <a:ea typeface="+mn-ea"/>
              </a:rPr>
            </a:br>
            <a:r>
              <a:rPr lang="fr-FR" altLang="fr-FR" sz="3200" b="1" kern="1200" dirty="0">
                <a:solidFill>
                  <a:srgbClr val="1C0E5D"/>
                </a:solidFill>
                <a:latin typeface="Century Gothic" pitchFamily="34" charset="0"/>
                <a:ea typeface="+mn-ea"/>
              </a:rPr>
              <a:t/>
            </a:r>
            <a:br>
              <a:rPr lang="fr-FR" altLang="fr-FR" sz="3200" b="1" kern="1200" dirty="0">
                <a:solidFill>
                  <a:srgbClr val="1C0E5D"/>
                </a:solidFill>
                <a:latin typeface="Century Gothic" pitchFamily="34" charset="0"/>
                <a:ea typeface="+mn-ea"/>
              </a:rPr>
            </a:br>
            <a:endParaRPr lang="en-US" altLang="fr-FR" sz="3200" b="1" kern="1200" dirty="0">
              <a:solidFill>
                <a:srgbClr val="1C0E5D"/>
              </a:solidFill>
              <a:latin typeface="Century Gothic" pitchFamily="34" charset="0"/>
              <a:ea typeface="+mn-ea"/>
            </a:endParaRPr>
          </a:p>
        </p:txBody>
      </p:sp>
      <p:sp>
        <p:nvSpPr>
          <p:cNvPr id="8" name="Sous-titre 5"/>
          <p:cNvSpPr>
            <a:spLocks noGrp="1"/>
          </p:cNvSpPr>
          <p:nvPr>
            <p:ph type="subTitle" idx="1"/>
          </p:nvPr>
        </p:nvSpPr>
        <p:spPr>
          <a:xfrm>
            <a:off x="539750" y="5445224"/>
            <a:ext cx="8064500" cy="647700"/>
          </a:xfrm>
        </p:spPr>
        <p:txBody>
          <a:bodyPr/>
          <a:lstStyle/>
          <a:p>
            <a:pPr eaLnBrk="1" hangingPunct="1">
              <a:defRPr/>
            </a:pPr>
            <a:r>
              <a:rPr lang="fr-FR" altLang="fr-FR" sz="1400" kern="1200" dirty="0" smtClean="0">
                <a:solidFill>
                  <a:srgbClr val="1C0E5D"/>
                </a:solidFill>
                <a:latin typeface="Century Gothic" pitchFamily="34" charset="0"/>
              </a:rPr>
              <a:t>Antoine CHEVRE  –  Transport AFD</a:t>
            </a:r>
            <a:endParaRPr lang="fr-FR" altLang="fr-FR" sz="1400" kern="1200" dirty="0">
              <a:solidFill>
                <a:srgbClr val="1C0E5D"/>
              </a:solidFill>
              <a:latin typeface="Century Gothic" pitchFamily="34" charset="0"/>
            </a:endParaRPr>
          </a:p>
          <a:p>
            <a:pPr>
              <a:defRPr/>
            </a:pPr>
            <a:endParaRPr lang="fr-FR" dirty="0"/>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476672"/>
            <a:ext cx="2689671" cy="941385"/>
          </a:xfrm>
          <a:prstGeom prst="rect">
            <a:avLst/>
          </a:prstGeom>
        </p:spPr>
      </p:pic>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7744" y="4124300"/>
            <a:ext cx="2114376" cy="1154561"/>
          </a:xfrm>
          <a:prstGeom prst="rect">
            <a:avLst/>
          </a:prstGeom>
        </p:spPr>
      </p:pic>
      <p:sp>
        <p:nvSpPr>
          <p:cNvPr id="5" name="Rectangle 4"/>
          <p:cNvSpPr/>
          <p:nvPr/>
        </p:nvSpPr>
        <p:spPr>
          <a:xfrm>
            <a:off x="3799617" y="3779748"/>
            <a:ext cx="1348447" cy="369332"/>
          </a:xfrm>
          <a:prstGeom prst="rect">
            <a:avLst/>
          </a:prstGeom>
        </p:spPr>
        <p:txBody>
          <a:bodyPr wrap="none">
            <a:spAutoFit/>
          </a:bodyPr>
          <a:lstStyle/>
          <a:p>
            <a:pPr>
              <a:defRPr/>
            </a:pPr>
            <a:r>
              <a:rPr lang="fr-FR" sz="1800" i="1" dirty="0" smtClean="0">
                <a:solidFill>
                  <a:srgbClr val="1C0E5D"/>
                </a:solidFill>
                <a:latin typeface="Century Gothic" pitchFamily="34" charset="0"/>
              </a:rPr>
              <a:t>Design by</a:t>
            </a:r>
            <a:r>
              <a:rPr lang="fr-FR" sz="1800" i="1" dirty="0" smtClean="0">
                <a:solidFill>
                  <a:schemeClr val="accent4"/>
                </a:solidFill>
              </a:rPr>
              <a:t> </a:t>
            </a:r>
            <a:endParaRPr lang="fr-FR" sz="1800" i="1" dirty="0">
              <a:solidFill>
                <a:schemeClr val="accent4"/>
              </a:solidFill>
            </a:endParaRPr>
          </a:p>
        </p:txBody>
      </p:sp>
    </p:spTree>
    <p:extLst>
      <p:ext uri="{BB962C8B-B14F-4D97-AF65-F5344CB8AC3E}">
        <p14:creationId xmlns:p14="http://schemas.microsoft.com/office/powerpoint/2010/main" val="117226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err="1" smtClean="0">
                <a:latin typeface="Calibri" panose="020F0502020204030204" pitchFamily="34" charset="0"/>
                <a:cs typeface="Calibri" panose="020F0502020204030204" pitchFamily="34" charset="0"/>
              </a:rPr>
              <a:t>Example</a:t>
            </a:r>
            <a:r>
              <a:rPr lang="fr-FR" sz="2800" b="1" dirty="0" smtClean="0">
                <a:latin typeface="Calibri" panose="020F0502020204030204" pitchFamily="34" charset="0"/>
                <a:cs typeface="Calibri" panose="020F0502020204030204" pitchFamily="34" charset="0"/>
              </a:rPr>
              <a:t> of Abidjan </a:t>
            </a:r>
            <a:r>
              <a:rPr lang="fr-FR" sz="2800" b="1" dirty="0" err="1" smtClean="0">
                <a:latin typeface="Calibri" panose="020F0502020204030204" pitchFamily="34" charset="0"/>
                <a:cs typeface="Calibri" panose="020F0502020204030204" pitchFamily="34" charset="0"/>
              </a:rPr>
              <a:t>mapping</a:t>
            </a:r>
            <a:r>
              <a:rPr lang="fr-FR" sz="2800" b="1" dirty="0" smtClean="0">
                <a:latin typeface="Calibri" panose="020F0502020204030204" pitchFamily="34" charset="0"/>
                <a:cs typeface="Calibri" panose="020F0502020204030204" pitchFamily="34" charset="0"/>
              </a:rPr>
              <a:t> </a:t>
            </a:r>
            <a:endParaRPr lang="fr-FR" sz="2800" b="1" dirty="0">
              <a:latin typeface="Calibri" panose="020F0502020204030204" pitchFamily="34" charset="0"/>
              <a:cs typeface="Calibri" panose="020F0502020204030204" pitchFamily="34" charset="0"/>
            </a:endParaRPr>
          </a:p>
        </p:txBody>
      </p:sp>
      <p:sp>
        <p:nvSpPr>
          <p:cNvPr id="41" name="Espace réservé du texte 40"/>
          <p:cNvSpPr>
            <a:spLocks noGrp="1"/>
          </p:cNvSpPr>
          <p:nvPr>
            <p:ph type="body" sz="quarter" idx="14"/>
          </p:nvPr>
        </p:nvSpPr>
        <p:spPr/>
        <p:txBody>
          <a:bodyPr/>
          <a:lstStyle/>
          <a:p>
            <a:r>
              <a:rPr lang="fr-FR" dirty="0" smtClean="0"/>
              <a:t>04.</a:t>
            </a:r>
            <a:endParaRPr lang="fr-FR" dirty="0"/>
          </a:p>
        </p:txBody>
      </p:sp>
      <p:sp>
        <p:nvSpPr>
          <p:cNvPr id="6" name="Espace réservé du texte 5"/>
          <p:cNvSpPr>
            <a:spLocks noGrp="1"/>
          </p:cNvSpPr>
          <p:nvPr>
            <p:ph type="body" sz="quarter" idx="13"/>
          </p:nvPr>
        </p:nvSpPr>
        <p:spPr/>
        <p:txBody>
          <a:bodyPr/>
          <a:lstStyle/>
          <a:p>
            <a:r>
              <a:rPr lang="fr-FR" dirty="0" smtClean="0"/>
              <a:t>Co construction </a:t>
            </a:r>
            <a:r>
              <a:rPr lang="fr-FR" dirty="0" err="1" smtClean="0"/>
              <a:t>with</a:t>
            </a:r>
            <a:r>
              <a:rPr lang="fr-FR" dirty="0" smtClean="0"/>
              <a:t> Côte d’Ivoire </a:t>
            </a:r>
            <a:r>
              <a:rPr lang="fr-FR" dirty="0" err="1" smtClean="0"/>
              <a:t>Government</a:t>
            </a:r>
            <a:endParaRPr lang="fr-FR" dirty="0"/>
          </a:p>
        </p:txBody>
      </p:sp>
      <p:sp>
        <p:nvSpPr>
          <p:cNvPr id="7" name="Espace réservé du contenu 6"/>
          <p:cNvSpPr>
            <a:spLocks noGrp="1"/>
          </p:cNvSpPr>
          <p:nvPr>
            <p:ph idx="1"/>
          </p:nvPr>
        </p:nvSpPr>
        <p:spPr>
          <a:xfrm>
            <a:off x="3635896" y="1495325"/>
            <a:ext cx="5508104" cy="4525963"/>
          </a:xfrm>
        </p:spPr>
        <p:txBody>
          <a:bodyPr/>
          <a:lstStyle/>
          <a:p>
            <a:r>
              <a:rPr lang="fr-FR" dirty="0" err="1" smtClean="0"/>
              <a:t>Starting</a:t>
            </a:r>
            <a:r>
              <a:rPr lang="fr-FR" dirty="0" smtClean="0"/>
              <a:t> point: </a:t>
            </a:r>
            <a:r>
              <a:rPr lang="fr-FR" b="0" dirty="0" err="1" smtClean="0"/>
              <a:t>Needs</a:t>
            </a:r>
            <a:r>
              <a:rPr lang="fr-FR" b="0" dirty="0" smtClean="0"/>
              <a:t> and objectives </a:t>
            </a:r>
            <a:r>
              <a:rPr lang="fr-FR" b="0" dirty="0" err="1" smtClean="0"/>
              <a:t>defined</a:t>
            </a:r>
            <a:r>
              <a:rPr lang="fr-FR" b="0" dirty="0" smtClean="0"/>
              <a:t> by Ministry of Transport to </a:t>
            </a:r>
            <a:r>
              <a:rPr lang="fr-FR" b="0" dirty="0" err="1" smtClean="0"/>
              <a:t>understand</a:t>
            </a:r>
            <a:r>
              <a:rPr lang="fr-FR" b="0" dirty="0" smtClean="0"/>
              <a:t> </a:t>
            </a:r>
            <a:r>
              <a:rPr lang="fr-FR" b="0" dirty="0" err="1" smtClean="0"/>
              <a:t>current</a:t>
            </a:r>
            <a:r>
              <a:rPr lang="fr-FR" b="0" dirty="0" smtClean="0"/>
              <a:t> situation of </a:t>
            </a:r>
            <a:r>
              <a:rPr lang="fr-FR" b="0" dirty="0" err="1" smtClean="0"/>
              <a:t>paratransit</a:t>
            </a:r>
            <a:r>
              <a:rPr lang="fr-FR" b="0" dirty="0" smtClean="0"/>
              <a:t> </a:t>
            </a:r>
          </a:p>
          <a:p>
            <a:endParaRPr lang="fr-FR" b="0" dirty="0"/>
          </a:p>
          <a:p>
            <a:r>
              <a:rPr lang="fr-FR" dirty="0" err="1"/>
              <a:t>A</a:t>
            </a:r>
            <a:r>
              <a:rPr lang="fr-FR" dirty="0" err="1" smtClean="0"/>
              <a:t>dd</a:t>
            </a:r>
            <a:r>
              <a:rPr lang="fr-FR" dirty="0" smtClean="0"/>
              <a:t> value of AFD: </a:t>
            </a:r>
            <a:r>
              <a:rPr lang="fr-FR" b="0" dirty="0" err="1" smtClean="0"/>
              <a:t>connection</a:t>
            </a:r>
            <a:r>
              <a:rPr lang="fr-FR" b="0" dirty="0" smtClean="0"/>
              <a:t> </a:t>
            </a:r>
            <a:r>
              <a:rPr lang="fr-FR" b="0" dirty="0" err="1" smtClean="0"/>
              <a:t>with</a:t>
            </a:r>
            <a:r>
              <a:rPr lang="fr-FR" b="0" dirty="0" smtClean="0"/>
              <a:t> </a:t>
            </a:r>
            <a:r>
              <a:rPr lang="fr-FR" b="0" dirty="0" err="1" smtClean="0"/>
              <a:t>previous</a:t>
            </a:r>
            <a:r>
              <a:rPr lang="fr-FR" b="0" dirty="0" smtClean="0"/>
              <a:t> </a:t>
            </a:r>
            <a:r>
              <a:rPr lang="fr-FR" b="0" dirty="0" err="1" smtClean="0"/>
              <a:t>experiences</a:t>
            </a:r>
            <a:r>
              <a:rPr lang="fr-FR" b="0" dirty="0" smtClean="0"/>
              <a:t>  and </a:t>
            </a:r>
            <a:r>
              <a:rPr lang="fr-FR" b="0" dirty="0" err="1" smtClean="0"/>
              <a:t>technical</a:t>
            </a:r>
            <a:r>
              <a:rPr lang="fr-FR" b="0" dirty="0" smtClean="0"/>
              <a:t> assistance on </a:t>
            </a:r>
            <a:r>
              <a:rPr lang="fr-FR" b="0" dirty="0" err="1" smtClean="0"/>
              <a:t>methodology</a:t>
            </a:r>
            <a:r>
              <a:rPr lang="fr-FR" b="0" dirty="0" smtClean="0"/>
              <a:t> / </a:t>
            </a:r>
            <a:r>
              <a:rPr lang="fr-FR" b="0" dirty="0" err="1" smtClean="0"/>
              <a:t>terms</a:t>
            </a:r>
            <a:r>
              <a:rPr lang="fr-FR" b="0" dirty="0" smtClean="0"/>
              <a:t> of </a:t>
            </a:r>
            <a:r>
              <a:rPr lang="fr-FR" b="0" dirty="0" err="1" smtClean="0"/>
              <a:t>reference</a:t>
            </a:r>
            <a:r>
              <a:rPr lang="fr-FR" b="0" dirty="0" smtClean="0"/>
              <a:t> </a:t>
            </a:r>
            <a:endParaRPr lang="fr-FR" b="0" dirty="0"/>
          </a:p>
          <a:p>
            <a:endParaRPr lang="fr-FR" b="0" dirty="0" smtClean="0"/>
          </a:p>
          <a:p>
            <a:r>
              <a:rPr lang="fr-FR" b="0" dirty="0" err="1" smtClean="0"/>
              <a:t>Included</a:t>
            </a:r>
            <a:r>
              <a:rPr lang="fr-FR" b="0" dirty="0" smtClean="0"/>
              <a:t> in </a:t>
            </a:r>
            <a:r>
              <a:rPr lang="fr-FR" dirty="0" err="1" smtClean="0"/>
              <a:t>terms</a:t>
            </a:r>
            <a:r>
              <a:rPr lang="fr-FR" dirty="0" smtClean="0"/>
              <a:t> of </a:t>
            </a:r>
            <a:r>
              <a:rPr lang="fr-FR" dirty="0" err="1" smtClean="0"/>
              <a:t>reference</a:t>
            </a:r>
            <a:r>
              <a:rPr lang="fr-FR" b="0" dirty="0" smtClean="0"/>
              <a:t>: </a:t>
            </a:r>
          </a:p>
          <a:p>
            <a:pPr lvl="1"/>
            <a:r>
              <a:rPr lang="fr-FR" b="1" dirty="0" smtClean="0"/>
              <a:t>Data Format </a:t>
            </a:r>
            <a:r>
              <a:rPr lang="fr-FR" dirty="0" smtClean="0"/>
              <a:t>(GTFS &amp; OSM) and </a:t>
            </a:r>
            <a:r>
              <a:rPr lang="fr-FR" b="1" dirty="0" smtClean="0"/>
              <a:t>Licence</a:t>
            </a:r>
            <a:r>
              <a:rPr lang="fr-FR" dirty="0" smtClean="0"/>
              <a:t> (</a:t>
            </a:r>
            <a:r>
              <a:rPr lang="fr-FR" dirty="0" err="1" smtClean="0"/>
              <a:t>OdBL</a:t>
            </a:r>
            <a:r>
              <a:rPr lang="fr-FR" dirty="0" smtClean="0"/>
              <a:t>) </a:t>
            </a:r>
          </a:p>
          <a:p>
            <a:pPr lvl="1"/>
            <a:r>
              <a:rPr lang="fr-FR" b="1" dirty="0" smtClean="0"/>
              <a:t>Tools upgrade </a:t>
            </a:r>
            <a:r>
              <a:rPr lang="fr-FR" dirty="0" smtClean="0"/>
              <a:t>open source</a:t>
            </a:r>
          </a:p>
          <a:p>
            <a:pPr lvl="1"/>
            <a:r>
              <a:rPr lang="fr-FR" b="1" dirty="0" err="1" smtClean="0"/>
              <a:t>Upload</a:t>
            </a:r>
            <a:r>
              <a:rPr lang="fr-FR" b="1" dirty="0" smtClean="0"/>
              <a:t> all </a:t>
            </a:r>
            <a:r>
              <a:rPr lang="fr-FR" b="1" dirty="0" err="1" smtClean="0"/>
              <a:t>results</a:t>
            </a:r>
            <a:r>
              <a:rPr lang="fr-FR" b="1" dirty="0" smtClean="0"/>
              <a:t> open on the </a:t>
            </a:r>
            <a:r>
              <a:rPr lang="fr-FR" b="1" dirty="0" err="1" smtClean="0"/>
              <a:t>resource</a:t>
            </a:r>
            <a:r>
              <a:rPr lang="fr-FR" b="1" dirty="0" smtClean="0"/>
              <a:t> center</a:t>
            </a:r>
          </a:p>
          <a:p>
            <a:pPr lvl="1"/>
            <a:endParaRPr lang="fr-FR" b="1" dirty="0"/>
          </a:p>
          <a:p>
            <a:r>
              <a:rPr lang="fr-FR" b="0" dirty="0" smtClean="0"/>
              <a:t>Resource center store the data</a:t>
            </a:r>
          </a:p>
          <a:p>
            <a:endParaRPr lang="fr-FR" b="0"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88" y="3933056"/>
            <a:ext cx="3254391" cy="2440793"/>
          </a:xfrm>
          <a:prstGeom prst="rect">
            <a:avLst/>
          </a:prstGeom>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l="9847" t="20551" r="13261" b="7946"/>
          <a:stretch/>
        </p:blipFill>
        <p:spPr>
          <a:xfrm>
            <a:off x="182587" y="1412776"/>
            <a:ext cx="3254391" cy="2232248"/>
          </a:xfrm>
          <a:prstGeom prst="rect">
            <a:avLst/>
          </a:prstGeom>
        </p:spPr>
      </p:pic>
      <p:sp>
        <p:nvSpPr>
          <p:cNvPr id="5" name="ZoneTexte 4"/>
          <p:cNvSpPr txBox="1"/>
          <p:nvPr/>
        </p:nvSpPr>
        <p:spPr>
          <a:xfrm>
            <a:off x="1116163" y="3573016"/>
            <a:ext cx="1043877" cy="369332"/>
          </a:xfrm>
          <a:prstGeom prst="rect">
            <a:avLst/>
          </a:prstGeom>
          <a:noFill/>
        </p:spPr>
        <p:txBody>
          <a:bodyPr wrap="none" rtlCol="0">
            <a:spAutoFit/>
          </a:bodyPr>
          <a:lstStyle/>
          <a:p>
            <a:r>
              <a:rPr lang="fr-FR" sz="1800" i="1" dirty="0" err="1" smtClean="0"/>
              <a:t>Gbakas</a:t>
            </a:r>
            <a:r>
              <a:rPr lang="fr-FR" sz="1800" i="1" dirty="0" smtClean="0"/>
              <a:t> </a:t>
            </a:r>
            <a:endParaRPr lang="fr-FR" sz="1800" i="1" dirty="0"/>
          </a:p>
        </p:txBody>
      </p:sp>
      <p:sp>
        <p:nvSpPr>
          <p:cNvPr id="9" name="ZoneTexte 8"/>
          <p:cNvSpPr txBox="1"/>
          <p:nvPr/>
        </p:nvSpPr>
        <p:spPr>
          <a:xfrm>
            <a:off x="934383" y="6309320"/>
            <a:ext cx="1407437" cy="369332"/>
          </a:xfrm>
          <a:prstGeom prst="rect">
            <a:avLst/>
          </a:prstGeom>
          <a:noFill/>
        </p:spPr>
        <p:txBody>
          <a:bodyPr wrap="none" rtlCol="0">
            <a:spAutoFit/>
          </a:bodyPr>
          <a:lstStyle/>
          <a:p>
            <a:r>
              <a:rPr lang="fr-FR" sz="1800" i="1" dirty="0" err="1" smtClean="0"/>
              <a:t>Woro</a:t>
            </a:r>
            <a:r>
              <a:rPr lang="fr-FR" sz="1800" i="1" dirty="0" smtClean="0"/>
              <a:t> </a:t>
            </a:r>
            <a:r>
              <a:rPr lang="fr-FR" sz="1800" i="1" dirty="0" err="1" smtClean="0"/>
              <a:t>Woro</a:t>
            </a:r>
            <a:r>
              <a:rPr lang="fr-FR" sz="1800" i="1" dirty="0" smtClean="0"/>
              <a:t> </a:t>
            </a:r>
            <a:endParaRPr lang="fr-FR" sz="1800" i="1" dirty="0"/>
          </a:p>
        </p:txBody>
      </p:sp>
    </p:spTree>
    <p:extLst>
      <p:ext uri="{BB962C8B-B14F-4D97-AF65-F5344CB8AC3E}">
        <p14:creationId xmlns:p14="http://schemas.microsoft.com/office/powerpoint/2010/main" val="803185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1466024" y="476672"/>
            <a:ext cx="7282440" cy="67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l"/>
            <a:r>
              <a:rPr lang="fr-FR" sz="2600" b="1" spc="-1" dirty="0" err="1" smtClean="0">
                <a:solidFill>
                  <a:srgbClr val="250E62"/>
                </a:solidFill>
                <a:latin typeface="Century Gothic"/>
              </a:rPr>
              <a:t>Next</a:t>
            </a:r>
            <a:r>
              <a:rPr lang="fr-FR" sz="2600" b="1" spc="-1" dirty="0" smtClean="0">
                <a:solidFill>
                  <a:srgbClr val="250E62"/>
                </a:solidFill>
                <a:latin typeface="Century Gothic"/>
              </a:rPr>
              <a:t> </a:t>
            </a:r>
            <a:r>
              <a:rPr lang="fr-FR" sz="2600" b="1" spc="-1" dirty="0" err="1" smtClean="0">
                <a:solidFill>
                  <a:srgbClr val="250E62"/>
                </a:solidFill>
                <a:latin typeface="Century Gothic"/>
              </a:rPr>
              <a:t>steps</a:t>
            </a:r>
            <a:endParaRPr lang="fr-FR" sz="2600" b="1" spc="-1" dirty="0">
              <a:solidFill>
                <a:srgbClr val="250E62"/>
              </a:solidFill>
              <a:latin typeface="Century Gothic"/>
            </a:endParaRPr>
          </a:p>
        </p:txBody>
      </p:sp>
      <p:sp>
        <p:nvSpPr>
          <p:cNvPr id="247" name="CustomShape 2"/>
          <p:cNvSpPr/>
          <p:nvPr/>
        </p:nvSpPr>
        <p:spPr>
          <a:xfrm>
            <a:off x="971600" y="2360184"/>
            <a:ext cx="7704040" cy="4525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640" algn="l">
              <a:lnSpc>
                <a:spcPct val="100000"/>
              </a:lnSpc>
              <a:spcBef>
                <a:spcPts val="1417"/>
              </a:spcBef>
              <a:buClr>
                <a:srgbClr val="000000"/>
              </a:buClr>
              <a:buSzPct val="45000"/>
              <a:buFont typeface="Wingdings" charset="2"/>
              <a:buChar char=""/>
            </a:pPr>
            <a:r>
              <a:rPr lang="fr-FR" sz="2400" spc="-1" dirty="0" smtClean="0">
                <a:solidFill>
                  <a:srgbClr val="250E62"/>
                </a:solidFill>
                <a:latin typeface="Century Gothic"/>
              </a:rPr>
              <a:t>Encourage and finance </a:t>
            </a:r>
            <a:r>
              <a:rPr lang="fr-FR" sz="2400" spc="-1" dirty="0" err="1" smtClean="0">
                <a:solidFill>
                  <a:srgbClr val="250E62"/>
                </a:solidFill>
                <a:latin typeface="Century Gothic"/>
              </a:rPr>
              <a:t>next</a:t>
            </a:r>
            <a:r>
              <a:rPr lang="fr-FR" sz="2400" spc="-1" dirty="0" smtClean="0">
                <a:solidFill>
                  <a:srgbClr val="250E62"/>
                </a:solidFill>
                <a:latin typeface="Century Gothic"/>
              </a:rPr>
              <a:t> </a:t>
            </a:r>
            <a:r>
              <a:rPr lang="fr-FR" sz="2400" spc="-1" dirty="0" err="1" smtClean="0">
                <a:solidFill>
                  <a:srgbClr val="250E62"/>
                </a:solidFill>
                <a:latin typeface="Century Gothic"/>
              </a:rPr>
              <a:t>mapping</a:t>
            </a:r>
            <a:r>
              <a:rPr lang="fr-FR" sz="2400" spc="-1" dirty="0" smtClean="0">
                <a:solidFill>
                  <a:srgbClr val="250E62"/>
                </a:solidFill>
                <a:latin typeface="Century Gothic"/>
              </a:rPr>
              <a:t> </a:t>
            </a:r>
            <a:r>
              <a:rPr lang="fr-FR" sz="2400" spc="-1" dirty="0" err="1" smtClean="0">
                <a:solidFill>
                  <a:srgbClr val="250E62"/>
                </a:solidFill>
                <a:latin typeface="Century Gothic"/>
              </a:rPr>
              <a:t>projects</a:t>
            </a:r>
            <a:r>
              <a:rPr lang="fr-FR" sz="2400" spc="-1" dirty="0" smtClean="0">
                <a:solidFill>
                  <a:srgbClr val="250E62"/>
                </a:solidFill>
                <a:latin typeface="Century Gothic"/>
              </a:rPr>
              <a:t> in </a:t>
            </a:r>
            <a:r>
              <a:rPr lang="fr-FR" sz="2400" spc="-1" dirty="0" err="1" smtClean="0">
                <a:solidFill>
                  <a:srgbClr val="250E62"/>
                </a:solidFill>
                <a:latin typeface="Century Gothic"/>
              </a:rPr>
              <a:t>african</a:t>
            </a:r>
            <a:r>
              <a:rPr lang="fr-FR" sz="2400" spc="-1" dirty="0" smtClean="0">
                <a:solidFill>
                  <a:srgbClr val="250E62"/>
                </a:solidFill>
                <a:latin typeface="Century Gothic"/>
              </a:rPr>
              <a:t> </a:t>
            </a:r>
            <a:r>
              <a:rPr lang="fr-FR" sz="2400" spc="-1" dirty="0" err="1" smtClean="0">
                <a:solidFill>
                  <a:srgbClr val="250E62"/>
                </a:solidFill>
                <a:latin typeface="Century Gothic"/>
              </a:rPr>
              <a:t>cities</a:t>
            </a:r>
            <a:endParaRPr lang="fr-FR" sz="2400" spc="-1" dirty="0" smtClean="0">
              <a:solidFill>
                <a:srgbClr val="250E62"/>
              </a:solidFill>
              <a:latin typeface="Century Gothic"/>
            </a:endParaRPr>
          </a:p>
          <a:p>
            <a:pPr marL="432000" indent="-323640" algn="l">
              <a:lnSpc>
                <a:spcPct val="100000"/>
              </a:lnSpc>
              <a:spcBef>
                <a:spcPts val="1417"/>
              </a:spcBef>
              <a:buClr>
                <a:srgbClr val="000000"/>
              </a:buClr>
              <a:buSzPct val="45000"/>
              <a:buFont typeface="Wingdings" charset="2"/>
              <a:buChar char=""/>
            </a:pPr>
            <a:r>
              <a:rPr lang="en-US" sz="2400" b="1" spc="-1" dirty="0">
                <a:solidFill>
                  <a:srgbClr val="250E62"/>
                </a:solidFill>
              </a:rPr>
              <a:t>Beta version will be upgrade</a:t>
            </a:r>
            <a:r>
              <a:rPr lang="en-US" sz="2400" spc="-1" dirty="0">
                <a:solidFill>
                  <a:srgbClr val="250E62"/>
                </a:solidFill>
              </a:rPr>
              <a:t> from a project to an other, gather different </a:t>
            </a:r>
            <a:r>
              <a:rPr lang="en-US" sz="2400" spc="-1" dirty="0" smtClean="0">
                <a:solidFill>
                  <a:srgbClr val="250E62"/>
                </a:solidFill>
              </a:rPr>
              <a:t>knowledge</a:t>
            </a:r>
          </a:p>
          <a:p>
            <a:pPr marL="432000" indent="-323640" algn="l">
              <a:lnSpc>
                <a:spcPct val="100000"/>
              </a:lnSpc>
              <a:spcBef>
                <a:spcPts val="1417"/>
              </a:spcBef>
              <a:buClr>
                <a:srgbClr val="000000"/>
              </a:buClr>
              <a:buSzPct val="45000"/>
              <a:buFont typeface="Wingdings" charset="2"/>
              <a:buChar char=""/>
            </a:pPr>
            <a:r>
              <a:rPr lang="fr-FR" sz="2400" b="1" spc="-1" dirty="0" smtClean="0">
                <a:solidFill>
                  <a:srgbClr val="250E62"/>
                </a:solidFill>
                <a:latin typeface="Century Gothic"/>
              </a:rPr>
              <a:t>Encourage </a:t>
            </a:r>
            <a:r>
              <a:rPr lang="fr-FR" sz="2400" b="1" spc="-1" dirty="0" err="1" smtClean="0">
                <a:solidFill>
                  <a:srgbClr val="250E62"/>
                </a:solidFill>
                <a:latin typeface="Century Gothic"/>
              </a:rPr>
              <a:t>different</a:t>
            </a:r>
            <a:r>
              <a:rPr lang="fr-FR" sz="2400" b="1" spc="-1" dirty="0" smtClean="0">
                <a:solidFill>
                  <a:srgbClr val="250E62"/>
                </a:solidFill>
                <a:latin typeface="Century Gothic"/>
              </a:rPr>
              <a:t> </a:t>
            </a:r>
            <a:r>
              <a:rPr lang="fr-FR" sz="2400" b="1" spc="-1" dirty="0" err="1" smtClean="0">
                <a:solidFill>
                  <a:srgbClr val="250E62"/>
                </a:solidFill>
                <a:latin typeface="Century Gothic"/>
              </a:rPr>
              <a:t>stakeholders</a:t>
            </a:r>
            <a:r>
              <a:rPr lang="fr-FR" sz="2400" b="1" spc="-1" dirty="0" smtClean="0">
                <a:solidFill>
                  <a:srgbClr val="250E62"/>
                </a:solidFill>
                <a:latin typeface="Century Gothic"/>
              </a:rPr>
              <a:t> to </a:t>
            </a:r>
            <a:r>
              <a:rPr lang="fr-FR" sz="2400" b="1" spc="-1" dirty="0" err="1" smtClean="0">
                <a:solidFill>
                  <a:srgbClr val="250E62"/>
                </a:solidFill>
                <a:latin typeface="Century Gothic"/>
              </a:rPr>
              <a:t>join</a:t>
            </a:r>
            <a:r>
              <a:rPr lang="fr-FR" sz="2400" b="1" spc="-1" dirty="0" smtClean="0">
                <a:solidFill>
                  <a:srgbClr val="250E62"/>
                </a:solidFill>
                <a:latin typeface="Century Gothic"/>
              </a:rPr>
              <a:t>, </a:t>
            </a:r>
            <a:r>
              <a:rPr lang="fr-FR" sz="2400" b="1" spc="-1" dirty="0" err="1" smtClean="0">
                <a:solidFill>
                  <a:srgbClr val="250E62"/>
                </a:solidFill>
                <a:latin typeface="Century Gothic"/>
              </a:rPr>
              <a:t>upload</a:t>
            </a:r>
            <a:r>
              <a:rPr lang="fr-FR" sz="2400" b="1" spc="-1" dirty="0" smtClean="0">
                <a:solidFill>
                  <a:srgbClr val="250E62"/>
                </a:solidFill>
                <a:latin typeface="Century Gothic"/>
              </a:rPr>
              <a:t> data, use GTFS </a:t>
            </a:r>
            <a:r>
              <a:rPr lang="fr-FR" sz="2400" b="1" spc="-1" dirty="0" err="1" smtClean="0">
                <a:solidFill>
                  <a:srgbClr val="250E62"/>
                </a:solidFill>
                <a:latin typeface="Century Gothic"/>
              </a:rPr>
              <a:t>Dataset</a:t>
            </a:r>
            <a:r>
              <a:rPr lang="fr-FR" sz="2400" b="1" spc="-1" dirty="0" smtClean="0">
                <a:solidFill>
                  <a:srgbClr val="250E62"/>
                </a:solidFill>
                <a:latin typeface="Century Gothic"/>
              </a:rPr>
              <a:t> </a:t>
            </a:r>
            <a:r>
              <a:rPr lang="fr-FR" sz="2400" b="1" spc="-1" dirty="0" err="1" smtClean="0">
                <a:solidFill>
                  <a:srgbClr val="250E62"/>
                </a:solidFill>
                <a:latin typeface="Century Gothic"/>
              </a:rPr>
              <a:t>available</a:t>
            </a:r>
            <a:r>
              <a:rPr lang="fr-FR" sz="2400" b="1" spc="-1" dirty="0" smtClean="0">
                <a:solidFill>
                  <a:srgbClr val="250E62"/>
                </a:solidFill>
                <a:latin typeface="Century Gothic"/>
              </a:rPr>
              <a:t> to </a:t>
            </a:r>
            <a:r>
              <a:rPr lang="fr-FR" sz="2400" b="1" spc="-1" dirty="0" err="1" smtClean="0">
                <a:solidFill>
                  <a:srgbClr val="250E62"/>
                </a:solidFill>
                <a:latin typeface="Century Gothic"/>
              </a:rPr>
              <a:t>bring</a:t>
            </a:r>
            <a:r>
              <a:rPr lang="fr-FR" sz="2400" b="1" spc="-1" dirty="0" smtClean="0">
                <a:solidFill>
                  <a:srgbClr val="250E62"/>
                </a:solidFill>
                <a:latin typeface="Century Gothic"/>
              </a:rPr>
              <a:t> </a:t>
            </a:r>
            <a:r>
              <a:rPr lang="fr-FR" sz="2400" b="1" spc="-1" dirty="0" err="1" smtClean="0">
                <a:solidFill>
                  <a:srgbClr val="250E62"/>
                </a:solidFill>
                <a:latin typeface="Century Gothic"/>
              </a:rPr>
              <a:t>add</a:t>
            </a:r>
            <a:r>
              <a:rPr lang="fr-FR" sz="2400" b="1" spc="-1" dirty="0" smtClean="0">
                <a:solidFill>
                  <a:srgbClr val="250E62"/>
                </a:solidFill>
                <a:latin typeface="Century Gothic"/>
              </a:rPr>
              <a:t> value! </a:t>
            </a:r>
            <a:endParaRPr lang="en-US" sz="2400" b="1" spc="-1" dirty="0">
              <a:solidFill>
                <a:srgbClr val="250E62"/>
              </a:solidFill>
            </a:endParaRPr>
          </a:p>
          <a:p>
            <a:pPr marL="432000" indent="-323640" algn="l">
              <a:lnSpc>
                <a:spcPct val="100000"/>
              </a:lnSpc>
              <a:spcBef>
                <a:spcPts val="1417"/>
              </a:spcBef>
              <a:buClr>
                <a:srgbClr val="000000"/>
              </a:buClr>
              <a:buSzPct val="45000"/>
              <a:buFont typeface="Wingdings" charset="2"/>
              <a:buChar char=""/>
            </a:pPr>
            <a:r>
              <a:rPr lang="en-US" sz="2400" b="1" spc="-1" dirty="0">
                <a:solidFill>
                  <a:srgbClr val="250E62"/>
                </a:solidFill>
              </a:rPr>
              <a:t>Comments  and feedback welcome!</a:t>
            </a:r>
            <a:endParaRPr lang="fr-FR" sz="2400" b="1" spc="-1" dirty="0">
              <a:solidFill>
                <a:srgbClr val="250E62"/>
              </a:solidFill>
              <a:latin typeface="Century Gothic"/>
            </a:endParaRPr>
          </a:p>
        </p:txBody>
      </p:sp>
      <p:sp>
        <p:nvSpPr>
          <p:cNvPr id="4" name="CustomShape 2"/>
          <p:cNvSpPr/>
          <p:nvPr/>
        </p:nvSpPr>
        <p:spPr>
          <a:xfrm>
            <a:off x="16200" y="405472"/>
            <a:ext cx="1602720" cy="79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61"/>
              </a:spcBef>
            </a:pPr>
            <a:r>
              <a:rPr lang="fr-FR" sz="4800" b="0" strike="noStrike" spc="-1" dirty="0" smtClean="0">
                <a:solidFill>
                  <a:srgbClr val="250E62"/>
                </a:solidFill>
                <a:latin typeface="Century Gothic"/>
              </a:rPr>
              <a:t>04.</a:t>
            </a:r>
            <a:endParaRPr lang="fr-FR" sz="4800" b="0" strike="noStrike" spc="-1" dirty="0">
              <a:latin typeface="Arial"/>
            </a:endParaRPr>
          </a:p>
        </p:txBody>
      </p:sp>
      <p:sp>
        <p:nvSpPr>
          <p:cNvPr id="5" name="TextBox 2"/>
          <p:cNvSpPr txBox="1"/>
          <p:nvPr/>
        </p:nvSpPr>
        <p:spPr>
          <a:xfrm>
            <a:off x="1259632" y="1412776"/>
            <a:ext cx="5900847" cy="584775"/>
          </a:xfrm>
          <a:prstGeom prst="rect">
            <a:avLst/>
          </a:prstGeom>
          <a:noFill/>
        </p:spPr>
        <p:txBody>
          <a:bodyPr wrap="none" rtlCol="0">
            <a:spAutoFit/>
          </a:bodyPr>
          <a:lstStyle/>
          <a:p>
            <a:r>
              <a:rPr lang="en-US" dirty="0" smtClean="0">
                <a:hlinkClick r:id="rId2"/>
              </a:rPr>
              <a:t>www.digitaltransport4africa.org</a:t>
            </a:r>
            <a:r>
              <a:rPr lang="en-US" dirty="0" smtClean="0"/>
              <a:t> </a:t>
            </a:r>
            <a:endParaRPr lang="en-US" dirty="0"/>
          </a:p>
        </p:txBody>
      </p:sp>
    </p:spTree>
    <p:extLst>
      <p:ext uri="{BB962C8B-B14F-4D97-AF65-F5344CB8AC3E}">
        <p14:creationId xmlns:p14="http://schemas.microsoft.com/office/powerpoint/2010/main" val="58985471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err="1" smtClean="0">
                <a:latin typeface="Calibri" panose="020F0502020204030204" pitchFamily="34" charset="0"/>
                <a:cs typeface="Calibri" panose="020F0502020204030204" pitchFamily="34" charset="0"/>
              </a:rPr>
              <a:t>Next</a:t>
            </a:r>
            <a:r>
              <a:rPr lang="fr-FR" sz="2800" b="1" dirty="0" smtClean="0">
                <a:latin typeface="Calibri" panose="020F0502020204030204" pitchFamily="34" charset="0"/>
                <a:cs typeface="Calibri" panose="020F0502020204030204" pitchFamily="34" charset="0"/>
              </a:rPr>
              <a:t> </a:t>
            </a:r>
            <a:r>
              <a:rPr lang="fr-FR" sz="2800" b="1" dirty="0" err="1" smtClean="0">
                <a:latin typeface="Calibri" panose="020F0502020204030204" pitchFamily="34" charset="0"/>
                <a:cs typeface="Calibri" panose="020F0502020204030204" pitchFamily="34" charset="0"/>
              </a:rPr>
              <a:t>steps</a:t>
            </a:r>
            <a:r>
              <a:rPr lang="fr-FR" sz="2800" b="1" dirty="0" smtClean="0">
                <a:latin typeface="Calibri" panose="020F0502020204030204" pitchFamily="34" charset="0"/>
                <a:cs typeface="Calibri" panose="020F0502020204030204" pitchFamily="34" charset="0"/>
              </a:rPr>
              <a:t> </a:t>
            </a:r>
            <a:endParaRPr lang="fr-FR" sz="2800" b="1" dirty="0">
              <a:latin typeface="Calibri" panose="020F0502020204030204" pitchFamily="34" charset="0"/>
              <a:cs typeface="Calibri" panose="020F0502020204030204" pitchFamily="34" charset="0"/>
            </a:endParaRPr>
          </a:p>
        </p:txBody>
      </p:sp>
      <p:sp>
        <p:nvSpPr>
          <p:cNvPr id="41" name="Espace réservé du texte 40"/>
          <p:cNvSpPr>
            <a:spLocks noGrp="1"/>
          </p:cNvSpPr>
          <p:nvPr>
            <p:ph type="body" sz="quarter" idx="14"/>
          </p:nvPr>
        </p:nvSpPr>
        <p:spPr/>
        <p:txBody>
          <a:bodyPr/>
          <a:lstStyle/>
          <a:p>
            <a:r>
              <a:rPr lang="fr-FR" dirty="0" smtClean="0"/>
              <a:t>04.</a:t>
            </a:r>
            <a:endParaRPr lang="fr-FR" dirty="0"/>
          </a:p>
        </p:txBody>
      </p:sp>
      <p:sp>
        <p:nvSpPr>
          <p:cNvPr id="6" name="Espace réservé du texte 5"/>
          <p:cNvSpPr>
            <a:spLocks noGrp="1"/>
          </p:cNvSpPr>
          <p:nvPr>
            <p:ph type="body" sz="quarter" idx="13"/>
          </p:nvPr>
        </p:nvSpPr>
        <p:spPr/>
        <p:txBody>
          <a:bodyPr/>
          <a:lstStyle/>
          <a:p>
            <a:r>
              <a:rPr lang="fr-FR" dirty="0" smtClean="0"/>
              <a:t>Beta Version – </a:t>
            </a:r>
            <a:r>
              <a:rPr lang="fr-FR" dirty="0" err="1" smtClean="0"/>
              <a:t>work</a:t>
            </a:r>
            <a:r>
              <a:rPr lang="fr-FR" dirty="0" smtClean="0"/>
              <a:t> in </a:t>
            </a:r>
            <a:r>
              <a:rPr lang="fr-FR" dirty="0" err="1" smtClean="0"/>
              <a:t>progress</a:t>
            </a:r>
            <a:endParaRPr lang="fr-FR" dirty="0"/>
          </a:p>
        </p:txBody>
      </p:sp>
      <p:sp>
        <p:nvSpPr>
          <p:cNvPr id="7" name="Espace réservé du contenu 6"/>
          <p:cNvSpPr>
            <a:spLocks noGrp="1"/>
          </p:cNvSpPr>
          <p:nvPr>
            <p:ph idx="1"/>
          </p:nvPr>
        </p:nvSpPr>
        <p:spPr>
          <a:xfrm>
            <a:off x="683568" y="2647453"/>
            <a:ext cx="8460432" cy="4525963"/>
          </a:xfrm>
        </p:spPr>
        <p:txBody>
          <a:bodyPr/>
          <a:lstStyle/>
          <a:p>
            <a:r>
              <a:rPr lang="fr-FR" sz="2400" b="0" dirty="0" smtClean="0"/>
              <a:t>Beta version </a:t>
            </a:r>
            <a:r>
              <a:rPr lang="fr-FR" sz="2400" b="0" dirty="0" err="1" smtClean="0"/>
              <a:t>will</a:t>
            </a:r>
            <a:r>
              <a:rPr lang="fr-FR" sz="2400" b="0" dirty="0" smtClean="0"/>
              <a:t> </a:t>
            </a:r>
            <a:r>
              <a:rPr lang="fr-FR" sz="2400" b="0" dirty="0" err="1" smtClean="0"/>
              <a:t>be</a:t>
            </a:r>
            <a:r>
              <a:rPr lang="fr-FR" sz="2400" b="0" dirty="0" smtClean="0"/>
              <a:t> upgrade </a:t>
            </a:r>
            <a:r>
              <a:rPr lang="fr-FR" sz="2400" b="0" dirty="0" err="1" smtClean="0"/>
              <a:t>from</a:t>
            </a:r>
            <a:r>
              <a:rPr lang="fr-FR" sz="2400" b="0" dirty="0" smtClean="0"/>
              <a:t> a </a:t>
            </a:r>
            <a:r>
              <a:rPr lang="fr-FR" sz="2400" b="0" dirty="0" err="1" smtClean="0"/>
              <a:t>project</a:t>
            </a:r>
            <a:r>
              <a:rPr lang="fr-FR" sz="2400" b="0" dirty="0" smtClean="0"/>
              <a:t> to an </a:t>
            </a:r>
            <a:r>
              <a:rPr lang="fr-FR" sz="2400" b="0" dirty="0" err="1" smtClean="0"/>
              <a:t>other</a:t>
            </a:r>
            <a:r>
              <a:rPr lang="fr-FR" sz="2400" b="0" dirty="0" smtClean="0"/>
              <a:t>, </a:t>
            </a:r>
            <a:r>
              <a:rPr lang="fr-FR" sz="2400" b="0" dirty="0" err="1" smtClean="0"/>
              <a:t>gather</a:t>
            </a:r>
            <a:r>
              <a:rPr lang="fr-FR" sz="2400" b="0" dirty="0" smtClean="0"/>
              <a:t> </a:t>
            </a:r>
            <a:r>
              <a:rPr lang="fr-FR" sz="2400" b="0" dirty="0" err="1" smtClean="0"/>
              <a:t>different</a:t>
            </a:r>
            <a:r>
              <a:rPr lang="fr-FR" sz="2400" b="0" dirty="0" smtClean="0"/>
              <a:t> </a:t>
            </a:r>
            <a:r>
              <a:rPr lang="fr-FR" sz="2400" b="0" dirty="0" err="1" smtClean="0"/>
              <a:t>knowledge</a:t>
            </a:r>
            <a:r>
              <a:rPr lang="fr-FR" sz="2400" b="0" dirty="0" smtClean="0"/>
              <a:t> </a:t>
            </a:r>
            <a:endParaRPr lang="fr-FR" sz="2400" b="0" dirty="0"/>
          </a:p>
          <a:p>
            <a:r>
              <a:rPr lang="fr-FR" sz="2400" dirty="0" smtClean="0"/>
              <a:t>Our ambition </a:t>
            </a:r>
            <a:r>
              <a:rPr lang="fr-FR" sz="2400" dirty="0" err="1" smtClean="0"/>
              <a:t>is</a:t>
            </a:r>
            <a:r>
              <a:rPr lang="fr-FR" sz="2400" dirty="0" smtClean="0"/>
              <a:t> to </a:t>
            </a:r>
            <a:r>
              <a:rPr lang="fr-FR" sz="2400" dirty="0" err="1" smtClean="0"/>
              <a:t>be</a:t>
            </a:r>
            <a:r>
              <a:rPr lang="fr-FR" sz="2400" dirty="0" smtClean="0"/>
              <a:t> </a:t>
            </a:r>
            <a:r>
              <a:rPr lang="fr-FR" sz="2400" dirty="0" err="1" smtClean="0"/>
              <a:t>trustworthy</a:t>
            </a:r>
            <a:r>
              <a:rPr lang="fr-FR" sz="2400" dirty="0" smtClean="0"/>
              <a:t> </a:t>
            </a:r>
            <a:r>
              <a:rPr lang="fr-FR" sz="2400" dirty="0" err="1" smtClean="0"/>
              <a:t>third</a:t>
            </a:r>
            <a:r>
              <a:rPr lang="fr-FR" sz="2400" dirty="0" smtClean="0"/>
              <a:t> party:  </a:t>
            </a:r>
            <a:r>
              <a:rPr lang="fr-FR" sz="2400" b="0" dirty="0" err="1" smtClean="0"/>
              <a:t>join</a:t>
            </a:r>
            <a:r>
              <a:rPr lang="fr-FR" sz="2400" b="0" dirty="0" smtClean="0"/>
              <a:t> us, </a:t>
            </a:r>
            <a:r>
              <a:rPr lang="fr-FR" sz="2400" b="0" dirty="0" err="1" smtClean="0"/>
              <a:t>participate</a:t>
            </a:r>
            <a:r>
              <a:rPr lang="fr-FR" sz="2400" b="0" dirty="0" smtClean="0"/>
              <a:t>, </a:t>
            </a:r>
            <a:r>
              <a:rPr lang="fr-FR" sz="2400" b="0" dirty="0" err="1" smtClean="0"/>
              <a:t>upload</a:t>
            </a:r>
            <a:r>
              <a:rPr lang="fr-FR" sz="2400" b="0" dirty="0" smtClean="0"/>
              <a:t> </a:t>
            </a:r>
            <a:r>
              <a:rPr lang="fr-FR" sz="2400" b="0" dirty="0" err="1" smtClean="0"/>
              <a:t>your</a:t>
            </a:r>
            <a:r>
              <a:rPr lang="fr-FR" sz="2400" b="0" dirty="0" smtClean="0"/>
              <a:t> data, use </a:t>
            </a:r>
            <a:r>
              <a:rPr lang="fr-FR" sz="2400" b="0" dirty="0" err="1" smtClean="0"/>
              <a:t>tools</a:t>
            </a:r>
            <a:r>
              <a:rPr lang="fr-FR" sz="2400" b="0" dirty="0" smtClean="0"/>
              <a:t>, etc…  </a:t>
            </a:r>
            <a:endParaRPr lang="fr-FR" sz="2400" b="0" dirty="0"/>
          </a:p>
          <a:p>
            <a:r>
              <a:rPr lang="fr-FR" sz="2400" b="0" dirty="0" err="1" smtClean="0"/>
              <a:t>Comments</a:t>
            </a:r>
            <a:r>
              <a:rPr lang="fr-FR" sz="2400" b="0" dirty="0" smtClean="0"/>
              <a:t>  and feedback </a:t>
            </a:r>
            <a:r>
              <a:rPr lang="fr-FR" sz="2400" b="0" dirty="0" err="1" smtClean="0"/>
              <a:t>welcome</a:t>
            </a:r>
            <a:r>
              <a:rPr lang="fr-FR" sz="2400" b="0" dirty="0" smtClean="0"/>
              <a:t>! </a:t>
            </a:r>
            <a:endParaRPr lang="fr-FR" sz="2400" b="0" dirty="0"/>
          </a:p>
        </p:txBody>
      </p:sp>
      <p:sp>
        <p:nvSpPr>
          <p:cNvPr id="3" name="TextBox 2"/>
          <p:cNvSpPr txBox="1"/>
          <p:nvPr/>
        </p:nvSpPr>
        <p:spPr>
          <a:xfrm>
            <a:off x="899592" y="1844824"/>
            <a:ext cx="5900847" cy="584775"/>
          </a:xfrm>
          <a:prstGeom prst="rect">
            <a:avLst/>
          </a:prstGeom>
          <a:noFill/>
        </p:spPr>
        <p:txBody>
          <a:bodyPr wrap="none" rtlCol="0">
            <a:spAutoFit/>
          </a:bodyPr>
          <a:lstStyle/>
          <a:p>
            <a:r>
              <a:rPr lang="en-US" dirty="0" smtClean="0">
                <a:hlinkClick r:id="rId3"/>
              </a:rPr>
              <a:t>www.digitaltransport4africa.org</a:t>
            </a:r>
            <a:r>
              <a:rPr lang="en-US" dirty="0" smtClean="0"/>
              <a:t> </a:t>
            </a:r>
            <a:endParaRPr lang="en-US" dirty="0"/>
          </a:p>
        </p:txBody>
      </p:sp>
    </p:spTree>
    <p:extLst>
      <p:ext uri="{BB962C8B-B14F-4D97-AF65-F5344CB8AC3E}">
        <p14:creationId xmlns:p14="http://schemas.microsoft.com/office/powerpoint/2010/main" val="2592393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2"/>
          </p:nvPr>
        </p:nvSpPr>
        <p:spPr/>
        <p:txBody>
          <a:bodyPr/>
          <a:lstStyle/>
          <a:p>
            <a:pPr defTabSz="457200"/>
            <a:fld id="{041B0E95-0A23-43D0-A8AD-A7F3ACB415BE}" type="datetime1">
              <a:rPr lang="fr-FR" smtClean="0"/>
              <a:pPr defTabSz="457200"/>
              <a:t>14/11/2018</a:t>
            </a:fld>
            <a:endParaRPr lang="en-US" dirty="0" smtClean="0"/>
          </a:p>
        </p:txBody>
      </p:sp>
      <p:sp>
        <p:nvSpPr>
          <p:cNvPr id="5" name="Espace réservé du texte 4"/>
          <p:cNvSpPr>
            <a:spLocks noGrp="1"/>
          </p:cNvSpPr>
          <p:nvPr>
            <p:ph type="body" sz="quarter" idx="10"/>
          </p:nvPr>
        </p:nvSpPr>
        <p:spPr/>
        <p:txBody>
          <a:bodyPr/>
          <a:lstStyle/>
          <a:p>
            <a:r>
              <a:rPr lang="fr-FR" dirty="0" err="1" smtClean="0"/>
              <a:t>Thank</a:t>
            </a:r>
            <a:r>
              <a:rPr lang="fr-FR" dirty="0" smtClean="0"/>
              <a:t> </a:t>
            </a:r>
            <a:r>
              <a:rPr lang="fr-FR" dirty="0" err="1" smtClean="0"/>
              <a:t>you</a:t>
            </a:r>
            <a:r>
              <a:rPr lang="fr-FR" dirty="0" smtClean="0"/>
              <a:t> for </a:t>
            </a:r>
            <a:r>
              <a:rPr lang="fr-FR" dirty="0" err="1" smtClean="0"/>
              <a:t>your</a:t>
            </a:r>
            <a:r>
              <a:rPr lang="fr-FR" dirty="0" smtClean="0"/>
              <a:t> attention</a:t>
            </a:r>
            <a:endParaRPr lang="fr-FR" dirty="0"/>
          </a:p>
        </p:txBody>
      </p:sp>
    </p:spTree>
    <p:extLst>
      <p:ext uri="{BB962C8B-B14F-4D97-AF65-F5344CB8AC3E}">
        <p14:creationId xmlns:p14="http://schemas.microsoft.com/office/powerpoint/2010/main" val="1868745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err="1" smtClean="0">
                <a:latin typeface="Calibri" panose="020F0502020204030204" pitchFamily="34" charset="0"/>
                <a:cs typeface="Calibri" panose="020F0502020204030204" pitchFamily="34" charset="0"/>
              </a:rPr>
              <a:t>Paratransit</a:t>
            </a:r>
            <a:r>
              <a:rPr lang="fr-FR" sz="3600" b="1" dirty="0" smtClean="0">
                <a:latin typeface="Calibri" panose="020F0502020204030204" pitchFamily="34" charset="0"/>
                <a:cs typeface="Calibri" panose="020F0502020204030204" pitchFamily="34" charset="0"/>
              </a:rPr>
              <a:t> as </a:t>
            </a:r>
            <a:r>
              <a:rPr lang="fr-FR" sz="3600" b="1" dirty="0" err="1" smtClean="0">
                <a:latin typeface="Calibri" panose="020F0502020204030204" pitchFamily="34" charset="0"/>
                <a:cs typeface="Calibri" panose="020F0502020204030204" pitchFamily="34" charset="0"/>
              </a:rPr>
              <a:t>starting</a:t>
            </a:r>
            <a:r>
              <a:rPr lang="fr-FR" sz="3600" b="1" dirty="0" smtClean="0">
                <a:latin typeface="Calibri" panose="020F0502020204030204" pitchFamily="34" charset="0"/>
                <a:cs typeface="Calibri" panose="020F0502020204030204" pitchFamily="34" charset="0"/>
              </a:rPr>
              <a:t> point</a:t>
            </a:r>
            <a:r>
              <a:rPr lang="fr-FR" sz="3600" dirty="0">
                <a:latin typeface="Calibri" panose="020F0502020204030204" pitchFamily="34" charset="0"/>
                <a:cs typeface="Calibri" panose="020F0502020204030204" pitchFamily="34" charset="0"/>
              </a:rPr>
              <a:t/>
            </a:r>
            <a:br>
              <a:rPr lang="fr-FR" sz="3600" dirty="0">
                <a:latin typeface="Calibri" panose="020F0502020204030204" pitchFamily="34" charset="0"/>
                <a:cs typeface="Calibri" panose="020F0502020204030204" pitchFamily="34" charset="0"/>
              </a:rPr>
            </a:br>
            <a:r>
              <a:rPr lang="fr-FR" sz="3600" b="1" dirty="0" smtClean="0">
                <a:latin typeface="Calibri" panose="020F0502020204030204" pitchFamily="34" charset="0"/>
                <a:cs typeface="Calibri" panose="020F0502020204030204" pitchFamily="34" charset="0"/>
              </a:rPr>
              <a:t> </a:t>
            </a:r>
            <a:endParaRPr lang="fr-FR" sz="3600" b="1" dirty="0">
              <a:latin typeface="Calibri" panose="020F0502020204030204" pitchFamily="34" charset="0"/>
              <a:cs typeface="Calibri" panose="020F0502020204030204" pitchFamily="34" charset="0"/>
            </a:endParaRPr>
          </a:p>
        </p:txBody>
      </p:sp>
      <p:sp>
        <p:nvSpPr>
          <p:cNvPr id="42" name="Espace réservé du contenu 2"/>
          <p:cNvSpPr>
            <a:spLocks noGrp="1"/>
          </p:cNvSpPr>
          <p:nvPr>
            <p:ph idx="1"/>
          </p:nvPr>
        </p:nvSpPr>
        <p:spPr>
          <a:xfrm>
            <a:off x="4572000" y="1484784"/>
            <a:ext cx="4536504" cy="2952327"/>
          </a:xfrm>
          <a:solidFill>
            <a:schemeClr val="bg1"/>
          </a:solidFill>
        </p:spPr>
        <p:txBody>
          <a:bodyPr/>
          <a:lstStyle/>
          <a:p>
            <a:pPr marL="432000" lvl="1" indent="-323640" fontAlgn="base">
              <a:spcBef>
                <a:spcPts val="1417"/>
              </a:spcBef>
              <a:spcAft>
                <a:spcPct val="0"/>
              </a:spcAft>
              <a:buClr>
                <a:srgbClr val="000000"/>
              </a:buClr>
              <a:buSzPct val="45000"/>
              <a:buFont typeface="Wingdings" charset="2"/>
              <a:buChar char=""/>
              <a:defRPr/>
            </a:pPr>
            <a:r>
              <a:rPr lang="fr-FR" sz="2000" spc="-1" dirty="0">
                <a:solidFill>
                  <a:srgbClr val="250E62"/>
                </a:solidFill>
              </a:rPr>
              <a:t>Flexible routes and </a:t>
            </a:r>
            <a:r>
              <a:rPr lang="fr-FR" sz="2000" spc="-1" dirty="0" err="1">
                <a:solidFill>
                  <a:srgbClr val="250E62"/>
                </a:solidFill>
              </a:rPr>
              <a:t>departure</a:t>
            </a:r>
            <a:r>
              <a:rPr lang="fr-FR" sz="2000" spc="-1" dirty="0">
                <a:solidFill>
                  <a:srgbClr val="250E62"/>
                </a:solidFill>
              </a:rPr>
              <a:t> times </a:t>
            </a:r>
            <a:r>
              <a:rPr lang="fr-FR" sz="2000" spc="-1" dirty="0" err="1">
                <a:solidFill>
                  <a:srgbClr val="250E62"/>
                </a:solidFill>
              </a:rPr>
              <a:t>covering</a:t>
            </a:r>
            <a:r>
              <a:rPr lang="fr-FR" sz="2000" spc="-1" dirty="0">
                <a:solidFill>
                  <a:srgbClr val="250E62"/>
                </a:solidFill>
              </a:rPr>
              <a:t> &gt;90% of transport </a:t>
            </a:r>
            <a:r>
              <a:rPr lang="fr-FR" sz="2000" spc="-1" dirty="0" err="1">
                <a:solidFill>
                  <a:srgbClr val="250E62"/>
                </a:solidFill>
              </a:rPr>
              <a:t>needs</a:t>
            </a:r>
            <a:r>
              <a:rPr lang="fr-FR" sz="2000" spc="-1" dirty="0">
                <a:solidFill>
                  <a:srgbClr val="250E62"/>
                </a:solidFill>
              </a:rPr>
              <a:t> in </a:t>
            </a:r>
            <a:r>
              <a:rPr lang="fr-FR" sz="2000" spc="-1" dirty="0" err="1">
                <a:solidFill>
                  <a:srgbClr val="250E62"/>
                </a:solidFill>
              </a:rPr>
              <a:t>african</a:t>
            </a:r>
            <a:r>
              <a:rPr lang="fr-FR" sz="2000" spc="-1" dirty="0">
                <a:solidFill>
                  <a:srgbClr val="250E62"/>
                </a:solidFill>
              </a:rPr>
              <a:t> </a:t>
            </a:r>
            <a:r>
              <a:rPr lang="fr-FR" sz="2000" spc="-1" dirty="0" err="1">
                <a:solidFill>
                  <a:srgbClr val="250E62"/>
                </a:solidFill>
              </a:rPr>
              <a:t>cities</a:t>
            </a:r>
            <a:endParaRPr lang="fr-FR" sz="2000" spc="-1" dirty="0">
              <a:solidFill>
                <a:srgbClr val="250E62"/>
              </a:solidFill>
            </a:endParaRPr>
          </a:p>
          <a:p>
            <a:pPr marL="432000" lvl="1" indent="-323640" fontAlgn="base">
              <a:spcBef>
                <a:spcPts val="1417"/>
              </a:spcBef>
              <a:spcAft>
                <a:spcPct val="0"/>
              </a:spcAft>
              <a:buClr>
                <a:srgbClr val="000000"/>
              </a:buClr>
              <a:buSzPct val="45000"/>
              <a:buFont typeface="Wingdings" charset="2"/>
              <a:buChar char=""/>
              <a:defRPr/>
            </a:pPr>
            <a:r>
              <a:rPr lang="fr-FR" sz="2000" spc="-1" dirty="0" err="1">
                <a:solidFill>
                  <a:srgbClr val="250E62"/>
                </a:solidFill>
              </a:rPr>
              <a:t>Fragmented</a:t>
            </a:r>
            <a:r>
              <a:rPr lang="fr-FR" sz="2000" spc="-1" dirty="0">
                <a:solidFill>
                  <a:srgbClr val="250E62"/>
                </a:solidFill>
              </a:rPr>
              <a:t> </a:t>
            </a:r>
            <a:r>
              <a:rPr lang="fr-FR" sz="2000" spc="-1" dirty="0" err="1">
                <a:solidFill>
                  <a:srgbClr val="250E62"/>
                </a:solidFill>
              </a:rPr>
              <a:t>private</a:t>
            </a:r>
            <a:r>
              <a:rPr lang="fr-FR" sz="2000" spc="-1" dirty="0">
                <a:solidFill>
                  <a:srgbClr val="250E62"/>
                </a:solidFill>
              </a:rPr>
              <a:t> </a:t>
            </a:r>
            <a:r>
              <a:rPr lang="fr-FR" sz="2000" spc="-1" dirty="0" err="1">
                <a:solidFill>
                  <a:srgbClr val="250E62"/>
                </a:solidFill>
              </a:rPr>
              <a:t>operators</a:t>
            </a:r>
            <a:r>
              <a:rPr lang="fr-FR" sz="2000" spc="-1" dirty="0">
                <a:solidFill>
                  <a:srgbClr val="250E62"/>
                </a:solidFill>
              </a:rPr>
              <a:t> </a:t>
            </a:r>
            <a:r>
              <a:rPr lang="fr-FR" sz="2000" spc="-1" dirty="0" err="1">
                <a:solidFill>
                  <a:srgbClr val="250E62"/>
                </a:solidFill>
              </a:rPr>
              <a:t>mainly</a:t>
            </a:r>
            <a:r>
              <a:rPr lang="fr-FR" sz="2000" spc="-1" dirty="0">
                <a:solidFill>
                  <a:srgbClr val="250E62"/>
                </a:solidFill>
              </a:rPr>
              <a:t> self-</a:t>
            </a:r>
            <a:r>
              <a:rPr lang="fr-FR" sz="2000" spc="-1" dirty="0" err="1">
                <a:solidFill>
                  <a:srgbClr val="250E62"/>
                </a:solidFill>
              </a:rPr>
              <a:t>regulated</a:t>
            </a:r>
            <a:r>
              <a:rPr lang="fr-FR" sz="2000" spc="-1" dirty="0">
                <a:solidFill>
                  <a:srgbClr val="250E62"/>
                </a:solidFill>
              </a:rPr>
              <a:t>, </a:t>
            </a:r>
            <a:r>
              <a:rPr lang="fr-FR" sz="2000" spc="-1" dirty="0" err="1">
                <a:solidFill>
                  <a:srgbClr val="250E62"/>
                </a:solidFill>
              </a:rPr>
              <a:t>strong</a:t>
            </a:r>
            <a:r>
              <a:rPr lang="fr-FR" sz="2000" spc="-1" dirty="0">
                <a:solidFill>
                  <a:srgbClr val="250E62"/>
                </a:solidFill>
              </a:rPr>
              <a:t> unions and </a:t>
            </a:r>
            <a:r>
              <a:rPr lang="fr-FR" sz="2000" spc="-1" dirty="0" err="1">
                <a:solidFill>
                  <a:srgbClr val="250E62"/>
                </a:solidFill>
              </a:rPr>
              <a:t>political</a:t>
            </a:r>
            <a:r>
              <a:rPr lang="fr-FR" sz="2000" spc="-1" dirty="0">
                <a:solidFill>
                  <a:srgbClr val="250E62"/>
                </a:solidFill>
              </a:rPr>
              <a:t> influence</a:t>
            </a:r>
          </a:p>
          <a:p>
            <a:pPr marL="432000" lvl="1" indent="-323640" fontAlgn="base">
              <a:spcBef>
                <a:spcPts val="1417"/>
              </a:spcBef>
              <a:spcAft>
                <a:spcPct val="0"/>
              </a:spcAft>
              <a:buClr>
                <a:srgbClr val="000000"/>
              </a:buClr>
              <a:buSzPct val="45000"/>
              <a:buFont typeface="Wingdings" charset="2"/>
              <a:buChar char=""/>
              <a:defRPr/>
            </a:pPr>
            <a:r>
              <a:rPr lang="fr-FR" sz="2000" spc="-1" dirty="0" err="1">
                <a:solidFill>
                  <a:srgbClr val="250E62"/>
                </a:solidFill>
              </a:rPr>
              <a:t>Negative</a:t>
            </a:r>
            <a:r>
              <a:rPr lang="fr-FR" sz="2000" spc="-1" dirty="0">
                <a:solidFill>
                  <a:srgbClr val="250E62"/>
                </a:solidFill>
              </a:rPr>
              <a:t> </a:t>
            </a:r>
            <a:r>
              <a:rPr lang="fr-FR" sz="2000" spc="-1" dirty="0" err="1">
                <a:solidFill>
                  <a:srgbClr val="250E62"/>
                </a:solidFill>
              </a:rPr>
              <a:t>Externalities</a:t>
            </a:r>
            <a:r>
              <a:rPr lang="fr-FR" sz="2000" spc="-1" dirty="0">
                <a:solidFill>
                  <a:srgbClr val="250E62"/>
                </a:solidFill>
              </a:rPr>
              <a:t>: congestion, pollution, road </a:t>
            </a:r>
            <a:r>
              <a:rPr lang="fr-FR" sz="2000" spc="-1" dirty="0" err="1">
                <a:solidFill>
                  <a:srgbClr val="250E62"/>
                </a:solidFill>
              </a:rPr>
              <a:t>safety</a:t>
            </a:r>
            <a:r>
              <a:rPr lang="fr-FR" sz="2000" spc="-1" dirty="0">
                <a:solidFill>
                  <a:srgbClr val="250E62"/>
                </a:solidFill>
              </a:rPr>
              <a:t> </a:t>
            </a:r>
            <a:r>
              <a:rPr lang="fr-FR" sz="2000" spc="-1" dirty="0" err="1">
                <a:solidFill>
                  <a:srgbClr val="250E62"/>
                </a:solidFill>
              </a:rPr>
              <a:t>that</a:t>
            </a:r>
            <a:r>
              <a:rPr lang="fr-FR" sz="2000" spc="-1" dirty="0">
                <a:solidFill>
                  <a:srgbClr val="250E62"/>
                </a:solidFill>
              </a:rPr>
              <a:t> </a:t>
            </a:r>
            <a:r>
              <a:rPr lang="fr-FR" sz="2000" spc="-1" dirty="0" err="1">
                <a:solidFill>
                  <a:srgbClr val="250E62"/>
                </a:solidFill>
              </a:rPr>
              <a:t>becoming</a:t>
            </a:r>
            <a:r>
              <a:rPr lang="fr-FR" sz="2000" spc="-1" dirty="0">
                <a:solidFill>
                  <a:srgbClr val="250E62"/>
                </a:solidFill>
              </a:rPr>
              <a:t> </a:t>
            </a:r>
            <a:r>
              <a:rPr lang="fr-FR" sz="2000" spc="-1" dirty="0" err="1">
                <a:solidFill>
                  <a:srgbClr val="250E62"/>
                </a:solidFill>
              </a:rPr>
              <a:t>critical</a:t>
            </a:r>
            <a:r>
              <a:rPr lang="fr-FR" sz="2000" spc="-1" dirty="0">
                <a:solidFill>
                  <a:srgbClr val="250E62"/>
                </a:solidFill>
              </a:rPr>
              <a:t>  </a:t>
            </a:r>
          </a:p>
        </p:txBody>
      </p:sp>
      <p:sp>
        <p:nvSpPr>
          <p:cNvPr id="14" name="Espace réservé du texte 13"/>
          <p:cNvSpPr>
            <a:spLocks noGrp="1"/>
          </p:cNvSpPr>
          <p:nvPr>
            <p:ph type="body" sz="quarter" idx="14"/>
          </p:nvPr>
        </p:nvSpPr>
        <p:spPr>
          <a:xfrm>
            <a:off x="251520" y="332656"/>
            <a:ext cx="1080120" cy="792088"/>
          </a:xfrm>
        </p:spPr>
        <p:txBody>
          <a:bodyPr/>
          <a:lstStyle/>
          <a:p>
            <a:r>
              <a:rPr lang="fr-FR" dirty="0" smtClean="0"/>
              <a:t>01.</a:t>
            </a:r>
            <a:endParaRPr lang="fr-FR" dirty="0"/>
          </a:p>
        </p:txBody>
      </p:sp>
      <p:pic>
        <p:nvPicPr>
          <p:cNvPr id="2050" name="Picture 2" descr="Congestion Transport Artis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84" y="1772816"/>
            <a:ext cx="4243908" cy="2736304"/>
          </a:xfrm>
          <a:prstGeom prst="rect">
            <a:avLst/>
          </a:prstGeom>
          <a:noFill/>
          <a:extLst>
            <a:ext uri="{909E8E84-426E-40DD-AFC4-6F175D3DCCD1}">
              <a14:hiddenFill xmlns:a14="http://schemas.microsoft.com/office/drawing/2010/main">
                <a:solidFill>
                  <a:srgbClr val="FFFFFF"/>
                </a:solidFill>
              </a14:hiddenFill>
            </a:ext>
          </a:extLst>
        </p:spPr>
      </p:pic>
      <p:sp>
        <p:nvSpPr>
          <p:cNvPr id="43" name="Espace réservé du texte 2"/>
          <p:cNvSpPr txBox="1">
            <a:spLocks/>
          </p:cNvSpPr>
          <p:nvPr/>
        </p:nvSpPr>
        <p:spPr>
          <a:xfrm>
            <a:off x="107504" y="5229200"/>
            <a:ext cx="8856984" cy="792088"/>
          </a:xfrm>
          <a:prstGeom prst="rect">
            <a:avLst/>
          </a:prstGeom>
        </p:spPr>
        <p:txBody>
          <a:bodyPr vert="horz"/>
          <a:lstStyle>
            <a:lvl1pPr marL="0" indent="0" algn="l" defTabSz="457200" rtl="0" eaLnBrk="1" latinLnBrk="0" hangingPunct="1">
              <a:spcBef>
                <a:spcPct val="20000"/>
              </a:spcBef>
              <a:buFont typeface="Arial"/>
              <a:buNone/>
              <a:defRPr sz="2000" kern="1200" baseline="0">
                <a:solidFill>
                  <a:srgbClr val="250E62"/>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800" b="1" dirty="0">
                <a:latin typeface="Calibri" panose="020F0502020204030204" pitchFamily="34" charset="0"/>
                <a:cs typeface="Calibri" panose="020F0502020204030204" pitchFamily="34" charset="0"/>
              </a:rPr>
              <a:t>Digital </a:t>
            </a:r>
            <a:r>
              <a:rPr lang="en-US" sz="2800" b="1" dirty="0" smtClean="0">
                <a:latin typeface="Calibri" panose="020F0502020204030204" pitchFamily="34" charset="0"/>
                <a:cs typeface="Calibri" panose="020F0502020204030204" pitchFamily="34" charset="0"/>
              </a:rPr>
              <a:t>is a </a:t>
            </a:r>
            <a:r>
              <a:rPr lang="en-US" sz="2800" b="1" dirty="0">
                <a:latin typeface="Calibri" panose="020F0502020204030204" pitchFamily="34" charset="0"/>
                <a:cs typeface="Calibri" panose="020F0502020204030204" pitchFamily="34" charset="0"/>
              </a:rPr>
              <a:t>tremendous opportunity to deal with these multitude of </a:t>
            </a:r>
            <a:r>
              <a:rPr lang="en-US" sz="2800" b="1" dirty="0" smtClean="0">
                <a:latin typeface="Calibri" panose="020F0502020204030204" pitchFamily="34" charset="0"/>
                <a:cs typeface="Calibri" panose="020F0502020204030204" pitchFamily="34" charset="0"/>
              </a:rPr>
              <a:t>operators and transform the sector!</a:t>
            </a:r>
            <a:endParaRPr lang="fr-F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2571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3304" y="188640"/>
            <a:ext cx="7283152" cy="360040"/>
          </a:xfrm>
        </p:spPr>
        <p:txBody>
          <a:bodyPr/>
          <a:lstStyle/>
          <a:p>
            <a:r>
              <a:rPr lang="fr-FR" sz="3600" dirty="0" err="1">
                <a:latin typeface="Calibri" panose="020F0502020204030204" pitchFamily="34" charset="0"/>
                <a:cs typeface="Calibri" panose="020F0502020204030204" pitchFamily="34" charset="0"/>
              </a:rPr>
              <a:t>Results</a:t>
            </a:r>
            <a:r>
              <a:rPr lang="fr-FR" sz="3600" dirty="0">
                <a:latin typeface="Calibri" panose="020F0502020204030204" pitchFamily="34" charset="0"/>
                <a:cs typeface="Calibri" panose="020F0502020204030204" pitchFamily="34" charset="0"/>
              </a:rPr>
              <a:t> of the </a:t>
            </a:r>
            <a:r>
              <a:rPr lang="fr-FR" sz="3600" dirty="0" err="1">
                <a:latin typeface="Calibri" panose="020F0502020204030204" pitchFamily="34" charset="0"/>
                <a:cs typeface="Calibri" panose="020F0502020204030204" pitchFamily="34" charset="0"/>
              </a:rPr>
              <a:t>Nov</a:t>
            </a:r>
            <a:r>
              <a:rPr lang="fr-FR" sz="3600" dirty="0">
                <a:latin typeface="Calibri" panose="020F0502020204030204" pitchFamily="34" charset="0"/>
                <a:cs typeface="Calibri" panose="020F0502020204030204" pitchFamily="34" charset="0"/>
              </a:rPr>
              <a:t> 2017 workshop</a:t>
            </a:r>
          </a:p>
        </p:txBody>
      </p:sp>
      <p:sp>
        <p:nvSpPr>
          <p:cNvPr id="11" name="Espace réservé du texte 10"/>
          <p:cNvSpPr>
            <a:spLocks noGrp="1"/>
          </p:cNvSpPr>
          <p:nvPr>
            <p:ph type="body" sz="quarter" idx="14"/>
          </p:nvPr>
        </p:nvSpPr>
        <p:spPr>
          <a:xfrm>
            <a:off x="251520" y="116632"/>
            <a:ext cx="1080120" cy="792088"/>
          </a:xfrm>
        </p:spPr>
        <p:txBody>
          <a:bodyPr/>
          <a:lstStyle/>
          <a:p>
            <a:r>
              <a:rPr lang="fr-FR" dirty="0" smtClean="0"/>
              <a:t>02.</a:t>
            </a:r>
            <a:endParaRPr lang="fr-FR" dirty="0"/>
          </a:p>
        </p:txBody>
      </p:sp>
      <p:pic>
        <p:nvPicPr>
          <p:cNvPr id="1026" name="Picture 2" descr="https://docs.google.com/drawings/d/syc8C999V_TVZD_CDkWxA5g/image?w=689&amp;h=516&amp;rev=1&amp;ac=1&amp;parent=1Yh_cdzocNa2b8FDL_fsXCghbANNRl4KlAEOtxpVr7D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908720"/>
            <a:ext cx="7252059" cy="54311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9592" y="4149080"/>
            <a:ext cx="7920880" cy="230425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7649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26184"/>
            <a:ext cx="3384376" cy="2930875"/>
          </a:xfrm>
          <a:prstGeom prst="rect">
            <a:avLst/>
          </a:prstGeom>
        </p:spPr>
      </p:pic>
      <p:sp>
        <p:nvSpPr>
          <p:cNvPr id="3" name="Espace réservé du texte 2"/>
          <p:cNvSpPr>
            <a:spLocks noGrp="1"/>
          </p:cNvSpPr>
          <p:nvPr>
            <p:ph type="body" sz="quarter" idx="13"/>
          </p:nvPr>
        </p:nvSpPr>
        <p:spPr>
          <a:xfrm>
            <a:off x="1393304" y="548680"/>
            <a:ext cx="7272338" cy="792088"/>
          </a:xfrm>
        </p:spPr>
        <p:txBody>
          <a:bodyPr/>
          <a:lstStyle/>
          <a:p>
            <a:pPr>
              <a:spcBef>
                <a:spcPct val="0"/>
              </a:spcBef>
            </a:pPr>
            <a:r>
              <a:rPr lang="fr-FR" sz="3600" b="1" dirty="0">
                <a:solidFill>
                  <a:schemeClr val="tx1"/>
                </a:solidFill>
                <a:latin typeface="Calibri" panose="020F0502020204030204" pitchFamily="34" charset="0"/>
                <a:ea typeface="+mj-ea"/>
                <a:cs typeface="Calibri" panose="020F0502020204030204" pitchFamily="34" charset="0"/>
              </a:rPr>
              <a:t>Active contribution</a:t>
            </a:r>
          </a:p>
        </p:txBody>
      </p:sp>
      <p:sp>
        <p:nvSpPr>
          <p:cNvPr id="13" name="Espace réservé du texte 12"/>
          <p:cNvSpPr>
            <a:spLocks noGrp="1"/>
          </p:cNvSpPr>
          <p:nvPr>
            <p:ph type="body" sz="quarter" idx="14"/>
          </p:nvPr>
        </p:nvSpPr>
        <p:spPr/>
        <p:txBody>
          <a:bodyPr/>
          <a:lstStyle/>
          <a:p>
            <a:r>
              <a:rPr lang="fr-FR" dirty="0" smtClean="0"/>
              <a:t>03.</a:t>
            </a:r>
            <a:endParaRPr lang="fr-FR" dirty="0"/>
          </a:p>
        </p:txBody>
      </p:sp>
      <p:sp>
        <p:nvSpPr>
          <p:cNvPr id="15" name="Espace réservé du texte 2"/>
          <p:cNvSpPr txBox="1">
            <a:spLocks/>
          </p:cNvSpPr>
          <p:nvPr/>
        </p:nvSpPr>
        <p:spPr>
          <a:xfrm>
            <a:off x="1404118" y="4221088"/>
            <a:ext cx="7272338" cy="792088"/>
          </a:xfrm>
          <a:prstGeom prst="rect">
            <a:avLst/>
          </a:prstGeom>
        </p:spPr>
        <p:txBody>
          <a:bodyPr vert="horz"/>
          <a:lstStyle>
            <a:lvl1pPr marL="0" indent="0" algn="l" defTabSz="457200" rtl="0" eaLnBrk="1" latinLnBrk="0" hangingPunct="1">
              <a:spcBef>
                <a:spcPct val="20000"/>
              </a:spcBef>
              <a:buFont typeface="Arial"/>
              <a:buNone/>
              <a:defRPr sz="2000" kern="1200" baseline="0">
                <a:solidFill>
                  <a:srgbClr val="250E62"/>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fr-FR" sz="3600" b="1" dirty="0" err="1" smtClean="0">
                <a:latin typeface="Calibri" panose="020F0502020204030204" pitchFamily="34" charset="0"/>
                <a:cs typeface="Calibri" panose="020F0502020204030204" pitchFamily="34" charset="0"/>
              </a:rPr>
              <a:t>Thinking</a:t>
            </a:r>
            <a:r>
              <a:rPr lang="fr-FR" sz="3600" b="1" dirty="0" smtClean="0">
                <a:latin typeface="Calibri" panose="020F0502020204030204" pitchFamily="34" charset="0"/>
                <a:cs typeface="Calibri" panose="020F0502020204030204" pitchFamily="34" charset="0"/>
              </a:rPr>
              <a:t> </a:t>
            </a:r>
            <a:r>
              <a:rPr lang="fr-FR" sz="3600" b="1" dirty="0" err="1" smtClean="0">
                <a:latin typeface="Calibri" panose="020F0502020204030204" pitchFamily="34" charset="0"/>
                <a:cs typeface="Calibri" panose="020F0502020204030204" pitchFamily="34" charset="0"/>
              </a:rPr>
              <a:t>partners</a:t>
            </a:r>
            <a:endParaRPr lang="fr-FR" sz="3600" b="1" dirty="0">
              <a:latin typeface="Calibri" panose="020F0502020204030204" pitchFamily="34" charset="0"/>
              <a:cs typeface="Calibri" panose="020F0502020204030204" pitchFamily="34" charset="0"/>
            </a:endParaRPr>
          </a:p>
        </p:txBody>
      </p:sp>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4229" y="5046776"/>
            <a:ext cx="2340259" cy="1046520"/>
          </a:xfrm>
          <a:prstGeom prst="rect">
            <a:avLst/>
          </a:prstGeom>
        </p:spPr>
      </p:pic>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4288" y="1340768"/>
            <a:ext cx="1364631" cy="1640287"/>
          </a:xfrm>
          <a:prstGeom prst="rect">
            <a:avLst/>
          </a:prstGeom>
        </p:spPr>
      </p:pic>
      <p:pic>
        <p:nvPicPr>
          <p:cNvPr id="19" name="Imag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1679" y="1538514"/>
            <a:ext cx="1660521" cy="876475"/>
          </a:xfrm>
          <a:prstGeom prst="rect">
            <a:avLst/>
          </a:prstGeom>
        </p:spPr>
      </p:pic>
      <p:pic>
        <p:nvPicPr>
          <p:cNvPr id="20" name="Imag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9716" y="2765791"/>
            <a:ext cx="1118293" cy="1118293"/>
          </a:xfrm>
          <a:prstGeom prst="rect">
            <a:avLst/>
          </a:prstGeom>
        </p:spPr>
      </p:pic>
      <p:pic>
        <p:nvPicPr>
          <p:cNvPr id="7" name="Espace réservé du contenu 6"/>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179512" y="2765791"/>
            <a:ext cx="2133032" cy="939801"/>
          </a:xfrm>
        </p:spPr>
      </p:pic>
      <p:pic>
        <p:nvPicPr>
          <p:cNvPr id="21" name="Imag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48296" y="3212976"/>
            <a:ext cx="2612136" cy="554736"/>
          </a:xfrm>
          <a:prstGeom prst="rect">
            <a:avLst/>
          </a:prstGeom>
        </p:spPr>
      </p:pic>
      <p:sp>
        <p:nvSpPr>
          <p:cNvPr id="23" name="Espace réservé du texte 12"/>
          <p:cNvSpPr txBox="1">
            <a:spLocks/>
          </p:cNvSpPr>
          <p:nvPr/>
        </p:nvSpPr>
        <p:spPr>
          <a:xfrm>
            <a:off x="251520" y="4077072"/>
            <a:ext cx="1080120" cy="792088"/>
          </a:xfrm>
          <a:prstGeom prst="rect">
            <a:avLst/>
          </a:prstGeom>
        </p:spPr>
        <p:txBody>
          <a:bodyPr vert="horz"/>
          <a:lstStyle>
            <a:lvl1pPr marL="0" indent="0" algn="l" defTabSz="457200" rtl="0" eaLnBrk="1" latinLnBrk="0" hangingPunct="1">
              <a:spcBef>
                <a:spcPct val="20000"/>
              </a:spcBef>
              <a:buFont typeface="Arial"/>
              <a:buNone/>
              <a:defRPr sz="4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fr-FR" dirty="0" smtClean="0"/>
              <a:t>03.</a:t>
            </a:r>
            <a:endParaRPr lang="fr-FR" dirty="0"/>
          </a:p>
        </p:txBody>
      </p:sp>
      <p:pic>
        <p:nvPicPr>
          <p:cNvPr id="2" name="Imag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19251" y="5296652"/>
            <a:ext cx="3024957" cy="625989"/>
          </a:xfrm>
          <a:prstGeom prst="rect">
            <a:avLst/>
          </a:prstGeom>
        </p:spPr>
      </p:pic>
      <p:pic>
        <p:nvPicPr>
          <p:cNvPr id="5" name="Imag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7240" y="5100058"/>
            <a:ext cx="2381250" cy="1019175"/>
          </a:xfrm>
          <a:prstGeom prst="rect">
            <a:avLst/>
          </a:prstGeom>
        </p:spPr>
      </p:pic>
    </p:spTree>
    <p:extLst>
      <p:ext uri="{BB962C8B-B14F-4D97-AF65-F5344CB8AC3E}">
        <p14:creationId xmlns:p14="http://schemas.microsoft.com/office/powerpoint/2010/main" val="8926954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latin typeface="Calibri" panose="020F0502020204030204" pitchFamily="34" charset="0"/>
                <a:cs typeface="Calibri" panose="020F0502020204030204" pitchFamily="34" charset="0"/>
              </a:rPr>
              <a:t>Value proposition</a:t>
            </a:r>
            <a:endParaRPr lang="fr-FR" sz="2800" b="1" dirty="0">
              <a:latin typeface="Calibri" panose="020F0502020204030204" pitchFamily="34" charset="0"/>
              <a:cs typeface="Calibri" panose="020F0502020204030204" pitchFamily="34" charset="0"/>
            </a:endParaRPr>
          </a:p>
        </p:txBody>
      </p:sp>
      <p:sp>
        <p:nvSpPr>
          <p:cNvPr id="41" name="Espace réservé du texte 40"/>
          <p:cNvSpPr>
            <a:spLocks noGrp="1"/>
          </p:cNvSpPr>
          <p:nvPr>
            <p:ph type="body" sz="quarter" idx="14"/>
          </p:nvPr>
        </p:nvSpPr>
        <p:spPr/>
        <p:txBody>
          <a:bodyPr/>
          <a:lstStyle/>
          <a:p>
            <a:r>
              <a:rPr lang="fr-FR" dirty="0" smtClean="0"/>
              <a:t>04.</a:t>
            </a:r>
            <a:endParaRPr lang="fr-FR" dirty="0"/>
          </a:p>
        </p:txBody>
      </p:sp>
      <p:sp>
        <p:nvSpPr>
          <p:cNvPr id="3" name="Espace réservé du texte 2"/>
          <p:cNvSpPr>
            <a:spLocks noGrp="1"/>
          </p:cNvSpPr>
          <p:nvPr>
            <p:ph type="body" sz="quarter" idx="13"/>
          </p:nvPr>
        </p:nvSpPr>
        <p:spPr/>
        <p:txBody>
          <a:bodyPr/>
          <a:lstStyle/>
          <a:p>
            <a:r>
              <a:rPr lang="fr-FR" sz="3600" b="1" dirty="0" err="1">
                <a:latin typeface="Calibri" panose="020F0502020204030204" pitchFamily="34" charset="0"/>
                <a:cs typeface="Calibri" panose="020F0502020204030204" pitchFamily="34" charset="0"/>
              </a:rPr>
              <a:t>Develop</a:t>
            </a:r>
            <a:r>
              <a:rPr lang="fr-FR" sz="3600" b="1" dirty="0">
                <a:latin typeface="Calibri" panose="020F0502020204030204" pitchFamily="34" charset="0"/>
                <a:cs typeface="Calibri" panose="020F0502020204030204" pitchFamily="34" charset="0"/>
              </a:rPr>
              <a:t> « digital </a:t>
            </a:r>
            <a:r>
              <a:rPr lang="fr-FR" sz="3600" b="1" dirty="0" err="1">
                <a:latin typeface="Calibri" panose="020F0502020204030204" pitchFamily="34" charset="0"/>
                <a:cs typeface="Calibri" panose="020F0502020204030204" pitchFamily="34" charset="0"/>
              </a:rPr>
              <a:t>commons</a:t>
            </a:r>
            <a:r>
              <a:rPr lang="fr-FR" sz="3600" b="1" dirty="0">
                <a:latin typeface="Calibri" panose="020F0502020204030204" pitchFamily="34" charset="0"/>
                <a:cs typeface="Calibri" panose="020F0502020204030204" pitchFamily="34" charset="0"/>
              </a:rPr>
              <a:t> </a:t>
            </a:r>
            <a:r>
              <a:rPr lang="fr-FR" sz="3600" b="1" dirty="0" smtClean="0">
                <a:latin typeface="Calibri" panose="020F0502020204030204" pitchFamily="34" charset="0"/>
                <a:cs typeface="Calibri" panose="020F0502020204030204" pitchFamily="34" charset="0"/>
              </a:rPr>
              <a:t>»</a:t>
            </a:r>
            <a:endParaRPr lang="fr-FR" sz="3600" b="1" dirty="0">
              <a:latin typeface="Calibri" panose="020F0502020204030204" pitchFamily="34" charset="0"/>
              <a:cs typeface="Calibri" panose="020F0502020204030204" pitchFamily="34" charset="0"/>
            </a:endParaRPr>
          </a:p>
        </p:txBody>
      </p:sp>
      <p:sp>
        <p:nvSpPr>
          <p:cNvPr id="5" name="Espace réservé du contenu 2"/>
          <p:cNvSpPr>
            <a:spLocks noGrp="1"/>
          </p:cNvSpPr>
          <p:nvPr>
            <p:ph idx="1"/>
          </p:nvPr>
        </p:nvSpPr>
        <p:spPr>
          <a:xfrm>
            <a:off x="1393304" y="1700808"/>
            <a:ext cx="7750696" cy="4525963"/>
          </a:xfrm>
        </p:spPr>
        <p:txBody>
          <a:bodyPr/>
          <a:lstStyle/>
          <a:p>
            <a:pPr lvl="1">
              <a:lnSpc>
                <a:spcPct val="80000"/>
              </a:lnSpc>
              <a:defRPr/>
            </a:pPr>
            <a:r>
              <a:rPr lang="fr-FR" sz="2800" b="1" dirty="0" err="1" smtClean="0">
                <a:latin typeface="Calibri" panose="020F0502020204030204" pitchFamily="34" charset="0"/>
                <a:cs typeface="Calibri" panose="020F0502020204030204" pitchFamily="34" charset="0"/>
              </a:rPr>
              <a:t>Scaling</a:t>
            </a:r>
            <a:r>
              <a:rPr lang="fr-FR" sz="2800" b="1" dirty="0" smtClean="0">
                <a:latin typeface="Calibri" panose="020F0502020204030204" pitchFamily="34" charset="0"/>
                <a:cs typeface="Calibri" panose="020F0502020204030204" pitchFamily="34" charset="0"/>
              </a:rPr>
              <a:t> up  in </a:t>
            </a:r>
            <a:r>
              <a:rPr lang="fr-FR" sz="2800" b="1" dirty="0" err="1" smtClean="0">
                <a:latin typeface="Calibri" panose="020F0502020204030204" pitchFamily="34" charset="0"/>
                <a:cs typeface="Calibri" panose="020F0502020204030204" pitchFamily="34" charset="0"/>
              </a:rPr>
              <a:t>African</a:t>
            </a:r>
            <a:r>
              <a:rPr lang="fr-FR" sz="2800" b="1" dirty="0" smtClean="0">
                <a:latin typeface="Calibri" panose="020F0502020204030204" pitchFamily="34" charset="0"/>
                <a:cs typeface="Calibri" panose="020F0502020204030204" pitchFamily="34" charset="0"/>
              </a:rPr>
              <a:t> </a:t>
            </a:r>
            <a:r>
              <a:rPr lang="fr-FR" sz="2800" b="1" dirty="0" err="1" smtClean="0">
                <a:latin typeface="Calibri" panose="020F0502020204030204" pitchFamily="34" charset="0"/>
                <a:cs typeface="Calibri" panose="020F0502020204030204" pitchFamily="34" charset="0"/>
              </a:rPr>
              <a:t>Cities</a:t>
            </a:r>
            <a:endParaRPr lang="fr-FR" sz="2800" b="1" dirty="0">
              <a:latin typeface="Calibri" panose="020F0502020204030204" pitchFamily="34" charset="0"/>
              <a:cs typeface="Calibri" panose="020F0502020204030204" pitchFamily="34" charset="0"/>
            </a:endParaRPr>
          </a:p>
          <a:p>
            <a:pPr lvl="1">
              <a:lnSpc>
                <a:spcPct val="80000"/>
              </a:lnSpc>
              <a:defRPr/>
            </a:pPr>
            <a:endParaRPr lang="fr-FR" sz="2800" b="1" dirty="0" smtClean="0">
              <a:latin typeface="Calibri" panose="020F0502020204030204" pitchFamily="34" charset="0"/>
              <a:cs typeface="Calibri" panose="020F0502020204030204" pitchFamily="34" charset="0"/>
            </a:endParaRPr>
          </a:p>
          <a:p>
            <a:pPr lvl="1">
              <a:lnSpc>
                <a:spcPct val="80000"/>
              </a:lnSpc>
              <a:defRPr/>
            </a:pPr>
            <a:r>
              <a:rPr lang="fr-FR" sz="2800" b="1" dirty="0" err="1" smtClean="0">
                <a:latin typeface="Calibri" panose="020F0502020204030204" pitchFamily="34" charset="0"/>
                <a:cs typeface="Calibri" panose="020F0502020204030204" pitchFamily="34" charset="0"/>
              </a:rPr>
              <a:t>Leverage</a:t>
            </a:r>
            <a:r>
              <a:rPr lang="fr-FR" sz="2800" b="1" dirty="0" smtClean="0">
                <a:latin typeface="Calibri" panose="020F0502020204030204" pitchFamily="34" charset="0"/>
                <a:cs typeface="Calibri" panose="020F0502020204030204" pitchFamily="34" charset="0"/>
              </a:rPr>
              <a:t> power of standards</a:t>
            </a:r>
          </a:p>
          <a:p>
            <a:pPr lvl="1">
              <a:lnSpc>
                <a:spcPct val="80000"/>
              </a:lnSpc>
              <a:defRPr/>
            </a:pPr>
            <a:endParaRPr lang="fr-FR" sz="2800" b="1" dirty="0" smtClean="0">
              <a:latin typeface="Calibri" panose="020F0502020204030204" pitchFamily="34" charset="0"/>
              <a:cs typeface="Calibri" panose="020F0502020204030204" pitchFamily="34" charset="0"/>
            </a:endParaRPr>
          </a:p>
          <a:p>
            <a:pPr lvl="1">
              <a:lnSpc>
                <a:spcPct val="80000"/>
              </a:lnSpc>
              <a:defRPr/>
            </a:pPr>
            <a:r>
              <a:rPr lang="fr-FR" sz="2800" b="1" dirty="0" err="1" smtClean="0">
                <a:latin typeface="Calibri" panose="020F0502020204030204" pitchFamily="34" charset="0"/>
                <a:cs typeface="Calibri" panose="020F0502020204030204" pitchFamily="34" charset="0"/>
              </a:rPr>
              <a:t>Improve</a:t>
            </a:r>
            <a:r>
              <a:rPr lang="fr-FR" sz="2800" b="1" dirty="0" smtClean="0">
                <a:latin typeface="Calibri" panose="020F0502020204030204" pitchFamily="34" charset="0"/>
                <a:cs typeface="Calibri" panose="020F0502020204030204" pitchFamily="34" charset="0"/>
              </a:rPr>
              <a:t> </a:t>
            </a:r>
            <a:r>
              <a:rPr lang="fr-FR" sz="2800" b="1" dirty="0" err="1" smtClean="0">
                <a:latin typeface="Calibri" panose="020F0502020204030204" pitchFamily="34" charset="0"/>
                <a:cs typeface="Calibri" panose="020F0502020204030204" pitchFamily="34" charset="0"/>
              </a:rPr>
              <a:t>cost</a:t>
            </a:r>
            <a:r>
              <a:rPr lang="fr-FR" sz="2800" b="1" dirty="0" smtClean="0">
                <a:latin typeface="Calibri" panose="020F0502020204030204" pitchFamily="34" charset="0"/>
                <a:cs typeface="Calibri" panose="020F0502020204030204" pitchFamily="34" charset="0"/>
              </a:rPr>
              <a:t> </a:t>
            </a:r>
            <a:r>
              <a:rPr lang="fr-FR" sz="2800" b="1" dirty="0" err="1" smtClean="0">
                <a:latin typeface="Calibri" panose="020F0502020204030204" pitchFamily="34" charset="0"/>
                <a:cs typeface="Calibri" panose="020F0502020204030204" pitchFamily="34" charset="0"/>
              </a:rPr>
              <a:t>efficiency</a:t>
            </a:r>
            <a:r>
              <a:rPr lang="fr-FR" sz="2800" b="1" dirty="0" smtClean="0">
                <a:latin typeface="Calibri" panose="020F0502020204030204" pitchFamily="34" charset="0"/>
                <a:cs typeface="Calibri" panose="020F0502020204030204" pitchFamily="34" charset="0"/>
              </a:rPr>
              <a:t> of data collection</a:t>
            </a:r>
          </a:p>
          <a:p>
            <a:pPr lvl="1">
              <a:lnSpc>
                <a:spcPct val="80000"/>
              </a:lnSpc>
              <a:defRPr/>
            </a:pPr>
            <a:endParaRPr lang="fr-FR" sz="2800" b="1" dirty="0">
              <a:latin typeface="Calibri" panose="020F0502020204030204" pitchFamily="34" charset="0"/>
              <a:cs typeface="Calibri" panose="020F0502020204030204" pitchFamily="34" charset="0"/>
            </a:endParaRPr>
          </a:p>
          <a:p>
            <a:pPr lvl="1">
              <a:lnSpc>
                <a:spcPct val="80000"/>
              </a:lnSpc>
              <a:defRPr/>
            </a:pPr>
            <a:r>
              <a:rPr lang="fr-FR" sz="2800" b="1" dirty="0" err="1" smtClean="0">
                <a:latin typeface="Calibri" panose="020F0502020204030204" pitchFamily="34" charset="0"/>
                <a:cs typeface="Calibri" panose="020F0502020204030204" pitchFamily="34" charset="0"/>
              </a:rPr>
              <a:t>Enable</a:t>
            </a:r>
            <a:r>
              <a:rPr lang="fr-FR" sz="2800" b="1" dirty="0" smtClean="0">
                <a:latin typeface="Calibri" panose="020F0502020204030204" pitchFamily="34" charset="0"/>
                <a:cs typeface="Calibri" panose="020F0502020204030204" pitchFamily="34" charset="0"/>
              </a:rPr>
              <a:t> data </a:t>
            </a:r>
            <a:r>
              <a:rPr lang="fr-FR" sz="2800" b="1" dirty="0" err="1" smtClean="0">
                <a:latin typeface="Calibri" panose="020F0502020204030204" pitchFamily="34" charset="0"/>
                <a:cs typeface="Calibri" panose="020F0502020204030204" pitchFamily="34" charset="0"/>
              </a:rPr>
              <a:t>sovereignity</a:t>
            </a:r>
            <a:r>
              <a:rPr lang="fr-FR" sz="2800" b="1" dirty="0" smtClean="0">
                <a:latin typeface="Calibri" panose="020F0502020204030204" pitchFamily="34" charset="0"/>
                <a:cs typeface="Calibri" panose="020F0502020204030204" pitchFamily="34" charset="0"/>
              </a:rPr>
              <a:t> (vs data </a:t>
            </a:r>
            <a:r>
              <a:rPr lang="fr-FR" sz="2800" b="1" dirty="0" err="1" smtClean="0">
                <a:latin typeface="Calibri" panose="020F0502020204030204" pitchFamily="34" charset="0"/>
                <a:cs typeface="Calibri" panose="020F0502020204030204" pitchFamily="34" charset="0"/>
              </a:rPr>
              <a:t>dependency</a:t>
            </a:r>
            <a:r>
              <a:rPr lang="fr-FR" sz="2800" b="1" dirty="0" smtClean="0">
                <a:latin typeface="Calibri" panose="020F0502020204030204" pitchFamily="34" charset="0"/>
                <a:cs typeface="Calibri" panose="020F0502020204030204" pitchFamily="34" charset="0"/>
              </a:rPr>
              <a:t>)  </a:t>
            </a:r>
          </a:p>
          <a:p>
            <a:pPr marL="457200" lvl="1" indent="0">
              <a:lnSpc>
                <a:spcPct val="80000"/>
              </a:lnSpc>
              <a:buNone/>
              <a:defRPr/>
            </a:pPr>
            <a:r>
              <a:rPr lang="fr-FR" sz="2000" b="1" dirty="0" smtClean="0">
                <a:latin typeface="Calibri" panose="020F0502020204030204" pitchFamily="34" charset="0"/>
                <a:cs typeface="Calibri" panose="020F0502020204030204" pitchFamily="34" charset="0"/>
              </a:rPr>
              <a:t> </a:t>
            </a:r>
            <a:endParaRPr lang="fr-FR" sz="2000" b="1" dirty="0">
              <a:latin typeface="Calibri" panose="020F0502020204030204" pitchFamily="34" charset="0"/>
              <a:cs typeface="Calibri" panose="020F0502020204030204" pitchFamily="34" charset="0"/>
            </a:endParaRPr>
          </a:p>
        </p:txBody>
      </p:sp>
      <p:sp>
        <p:nvSpPr>
          <p:cNvPr id="6" name="Espace réservé du texte 2"/>
          <p:cNvSpPr txBox="1">
            <a:spLocks/>
          </p:cNvSpPr>
          <p:nvPr/>
        </p:nvSpPr>
        <p:spPr>
          <a:xfrm>
            <a:off x="1403648" y="5445224"/>
            <a:ext cx="7272338" cy="792088"/>
          </a:xfrm>
          <a:prstGeom prst="rect">
            <a:avLst/>
          </a:prstGeom>
        </p:spPr>
        <p:txBody>
          <a:bodyPr vert="horz"/>
          <a:lstStyle>
            <a:lvl1pPr marL="0" indent="0" algn="l" defTabSz="457200" rtl="0" eaLnBrk="1" latinLnBrk="0" hangingPunct="1">
              <a:spcBef>
                <a:spcPct val="20000"/>
              </a:spcBef>
              <a:buFont typeface="Arial"/>
              <a:buNone/>
              <a:defRPr sz="2000" kern="1200" baseline="0">
                <a:solidFill>
                  <a:srgbClr val="250E62"/>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fr-FR" sz="3600" b="1" dirty="0" smtClean="0">
                <a:latin typeface="Calibri" panose="020F0502020204030204" pitchFamily="34" charset="0"/>
                <a:cs typeface="Calibri" panose="020F0502020204030204" pitchFamily="34" charset="0"/>
              </a:rPr>
              <a:t>Resource center as a </a:t>
            </a:r>
            <a:r>
              <a:rPr lang="fr-FR" sz="3600" b="1" dirty="0" err="1" smtClean="0">
                <a:latin typeface="Calibri" panose="020F0502020204030204" pitchFamily="34" charset="0"/>
                <a:cs typeface="Calibri" panose="020F0502020204030204" pitchFamily="34" charset="0"/>
              </a:rPr>
              <a:t>backbone</a:t>
            </a:r>
            <a:endParaRPr lang="fr-FR"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2117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1393200" y="476672"/>
            <a:ext cx="7282440" cy="649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l"/>
            <a:r>
              <a:rPr lang="fr-FR" sz="2800" b="1" spc="-1" dirty="0" err="1">
                <a:solidFill>
                  <a:srgbClr val="250E62"/>
                </a:solidFill>
              </a:rPr>
              <a:t>Scaling</a:t>
            </a:r>
            <a:r>
              <a:rPr lang="fr-FR" sz="2800" b="1" spc="-1" dirty="0">
                <a:solidFill>
                  <a:srgbClr val="250E62"/>
                </a:solidFill>
              </a:rPr>
              <a:t> up </a:t>
            </a:r>
            <a:r>
              <a:rPr lang="fr-FR" sz="2800" b="1" spc="-1" dirty="0" smtClean="0">
                <a:solidFill>
                  <a:srgbClr val="250E62"/>
                </a:solidFill>
              </a:rPr>
              <a:t>for </a:t>
            </a:r>
            <a:r>
              <a:rPr lang="fr-FR" sz="2800" b="1" spc="-1" dirty="0" err="1" smtClean="0">
                <a:solidFill>
                  <a:srgbClr val="250E62"/>
                </a:solidFill>
              </a:rPr>
              <a:t>different</a:t>
            </a:r>
            <a:r>
              <a:rPr lang="fr-FR" sz="2800" b="1" spc="-1" dirty="0" smtClean="0">
                <a:solidFill>
                  <a:srgbClr val="250E62"/>
                </a:solidFill>
              </a:rPr>
              <a:t> </a:t>
            </a:r>
            <a:r>
              <a:rPr lang="fr-FR" sz="2800" b="1" spc="-1" dirty="0" err="1" smtClean="0">
                <a:solidFill>
                  <a:srgbClr val="250E62"/>
                </a:solidFill>
              </a:rPr>
              <a:t>african</a:t>
            </a:r>
            <a:r>
              <a:rPr lang="fr-FR" sz="2800" b="1" spc="-1" dirty="0" smtClean="0">
                <a:solidFill>
                  <a:srgbClr val="250E62"/>
                </a:solidFill>
              </a:rPr>
              <a:t> </a:t>
            </a:r>
            <a:r>
              <a:rPr lang="fr-FR" sz="2800" b="1" spc="-1" dirty="0" err="1" smtClean="0">
                <a:solidFill>
                  <a:srgbClr val="250E62"/>
                </a:solidFill>
              </a:rPr>
              <a:t>cities</a:t>
            </a:r>
            <a:endParaRPr lang="fr-FR" sz="2600" spc="-1" dirty="0">
              <a:solidFill>
                <a:srgbClr val="250E62"/>
              </a:solidFill>
              <a:latin typeface="Century Gothic"/>
            </a:endParaRPr>
          </a:p>
        </p:txBody>
      </p:sp>
      <p:sp>
        <p:nvSpPr>
          <p:cNvPr id="4" name="CustomShape 2"/>
          <p:cNvSpPr/>
          <p:nvPr/>
        </p:nvSpPr>
        <p:spPr>
          <a:xfrm>
            <a:off x="16200" y="405472"/>
            <a:ext cx="1602720" cy="79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61"/>
              </a:spcBef>
            </a:pPr>
            <a:r>
              <a:rPr lang="fr-FR" sz="4800" b="0" strike="noStrike" spc="-1" dirty="0" smtClean="0">
                <a:solidFill>
                  <a:srgbClr val="250E62"/>
                </a:solidFill>
                <a:latin typeface="Century Gothic"/>
              </a:rPr>
              <a:t>04.</a:t>
            </a:r>
            <a:endParaRPr lang="fr-FR" sz="4800" b="0" strike="noStrike" spc="-1" dirty="0">
              <a:latin typeface="Arial"/>
            </a:endParaRPr>
          </a:p>
        </p:txBody>
      </p:sp>
      <p:sp>
        <p:nvSpPr>
          <p:cNvPr id="6" name="CustomShape 2"/>
          <p:cNvSpPr/>
          <p:nvPr/>
        </p:nvSpPr>
        <p:spPr>
          <a:xfrm>
            <a:off x="3851920" y="1856128"/>
            <a:ext cx="4896544" cy="4525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gn="l">
              <a:lnSpc>
                <a:spcPct val="100000"/>
              </a:lnSpc>
              <a:spcBef>
                <a:spcPts val="1417"/>
              </a:spcBef>
              <a:buClr>
                <a:srgbClr val="000000"/>
              </a:buClr>
              <a:buSzPct val="45000"/>
              <a:buFont typeface="Wingdings" charset="2"/>
              <a:buChar char=""/>
            </a:pPr>
            <a:r>
              <a:rPr lang="en-US" sz="2000" spc="-1" dirty="0">
                <a:solidFill>
                  <a:srgbClr val="250E62"/>
                </a:solidFill>
              </a:rPr>
              <a:t>Develop community network in agile way </a:t>
            </a:r>
          </a:p>
          <a:p>
            <a:pPr marL="432000" indent="-323640" algn="l">
              <a:lnSpc>
                <a:spcPct val="100000"/>
              </a:lnSpc>
              <a:spcBef>
                <a:spcPts val="1417"/>
              </a:spcBef>
              <a:buClr>
                <a:srgbClr val="000000"/>
              </a:buClr>
              <a:buSzPct val="45000"/>
              <a:buFont typeface="Wingdings" charset="2"/>
              <a:buChar char=""/>
            </a:pPr>
            <a:r>
              <a:rPr lang="en-US" sz="2000" spc="-1" dirty="0">
                <a:solidFill>
                  <a:srgbClr val="250E62"/>
                </a:solidFill>
              </a:rPr>
              <a:t>Convince political level in different cities to implement such process by showcasing successful </a:t>
            </a:r>
            <a:r>
              <a:rPr lang="en-US" sz="2000" spc="-1" dirty="0" smtClean="0">
                <a:solidFill>
                  <a:srgbClr val="250E62"/>
                </a:solidFill>
              </a:rPr>
              <a:t>projects and advocate for </a:t>
            </a:r>
            <a:r>
              <a:rPr lang="en-US" sz="2000" spc="-1" dirty="0" err="1" smtClean="0">
                <a:solidFill>
                  <a:srgbClr val="250E62"/>
                </a:solidFill>
              </a:rPr>
              <a:t>parantransit</a:t>
            </a:r>
            <a:endParaRPr lang="en-US" sz="2000" spc="-1" dirty="0">
              <a:solidFill>
                <a:srgbClr val="250E62"/>
              </a:solidFill>
            </a:endParaRPr>
          </a:p>
          <a:p>
            <a:pPr marL="432000" indent="-323640" algn="l">
              <a:lnSpc>
                <a:spcPct val="100000"/>
              </a:lnSpc>
              <a:spcBef>
                <a:spcPts val="1417"/>
              </a:spcBef>
              <a:buClr>
                <a:srgbClr val="000000"/>
              </a:buClr>
              <a:buSzPct val="45000"/>
              <a:buFont typeface="Wingdings" charset="2"/>
              <a:buChar char=""/>
            </a:pPr>
            <a:r>
              <a:rPr lang="en-US" sz="2000" spc="-1" dirty="0">
                <a:solidFill>
                  <a:srgbClr val="250E62"/>
                </a:solidFill>
              </a:rPr>
              <a:t>Share experience and knowledge and encourage re use or upgrade tools </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38" t="19643" r="12989" b="9128"/>
          <a:stretch/>
        </p:blipFill>
        <p:spPr bwMode="auto">
          <a:xfrm>
            <a:off x="251521" y="1988840"/>
            <a:ext cx="3602412" cy="263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1"/>
          <p:cNvSpPr txBox="1">
            <a:spLocks/>
          </p:cNvSpPr>
          <p:nvPr/>
        </p:nvSpPr>
        <p:spPr>
          <a:xfrm>
            <a:off x="107504" y="4725144"/>
            <a:ext cx="3695979" cy="258230"/>
          </a:xfrm>
          <a:prstGeom prst="rect">
            <a:avLst/>
          </a:prstGeom>
        </p:spPr>
        <p:txBody>
          <a:bodyPr/>
          <a:lstStyle>
            <a:lvl1pPr algn="l" defTabSz="457200" rtl="0" eaLnBrk="1" latinLnBrk="0" hangingPunct="1">
              <a:spcBef>
                <a:spcPct val="0"/>
              </a:spcBef>
              <a:buNone/>
              <a:defRPr sz="2000" b="1" kern="1200">
                <a:solidFill>
                  <a:schemeClr val="tx1"/>
                </a:solidFill>
                <a:latin typeface="Century Gothic" panose="020B0502020202020204" pitchFamily="34" charset="0"/>
                <a:ea typeface="+mj-ea"/>
                <a:cs typeface="+mj-cs"/>
              </a:defRPr>
            </a:lvl1pPr>
          </a:lstStyle>
          <a:p>
            <a:pPr algn="ctr"/>
            <a:r>
              <a:rPr lang="fr-FR" sz="1600" b="0" i="1" dirty="0" smtClean="0"/>
              <a:t>Carte schématique du réseau de </a:t>
            </a:r>
            <a:r>
              <a:rPr lang="fr-FR" sz="1600" b="0" i="1" dirty="0" err="1" smtClean="0"/>
              <a:t>Trô-Trô</a:t>
            </a:r>
            <a:endParaRPr lang="fr-FR" dirty="0"/>
          </a:p>
        </p:txBody>
      </p:sp>
    </p:spTree>
    <p:extLst>
      <p:ext uri="{BB962C8B-B14F-4D97-AF65-F5344CB8AC3E}">
        <p14:creationId xmlns:p14="http://schemas.microsoft.com/office/powerpoint/2010/main" val="393974033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1393200" y="476672"/>
            <a:ext cx="7282440" cy="649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720" algn="l">
              <a:spcBef>
                <a:spcPts val="360"/>
              </a:spcBef>
              <a:buClr>
                <a:srgbClr val="000000"/>
              </a:buClr>
              <a:buSzPct val="45000"/>
            </a:pPr>
            <a:r>
              <a:rPr lang="fr-FR" sz="2800" b="1" spc="-1" dirty="0" err="1">
                <a:solidFill>
                  <a:srgbClr val="250E62"/>
                </a:solidFill>
              </a:rPr>
              <a:t>Leverage</a:t>
            </a:r>
            <a:r>
              <a:rPr lang="fr-FR" sz="2800" b="1" spc="-1" dirty="0">
                <a:solidFill>
                  <a:srgbClr val="250E62"/>
                </a:solidFill>
              </a:rPr>
              <a:t> power of standards</a:t>
            </a:r>
          </a:p>
        </p:txBody>
      </p:sp>
      <p:sp>
        <p:nvSpPr>
          <p:cNvPr id="4" name="CustomShape 2"/>
          <p:cNvSpPr/>
          <p:nvPr/>
        </p:nvSpPr>
        <p:spPr>
          <a:xfrm>
            <a:off x="16200" y="405472"/>
            <a:ext cx="1602720" cy="79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61"/>
              </a:spcBef>
            </a:pPr>
            <a:r>
              <a:rPr lang="fr-FR" sz="4800" b="0" strike="noStrike" spc="-1" dirty="0" smtClean="0">
                <a:solidFill>
                  <a:srgbClr val="250E62"/>
                </a:solidFill>
                <a:latin typeface="Century Gothic"/>
              </a:rPr>
              <a:t>04.</a:t>
            </a:r>
            <a:endParaRPr lang="fr-FR" sz="4800" b="0" strike="noStrike" spc="-1" dirty="0">
              <a:latin typeface="Arial"/>
            </a:endParaRPr>
          </a:p>
        </p:txBody>
      </p:sp>
      <p:sp>
        <p:nvSpPr>
          <p:cNvPr id="6" name="CustomShape 2"/>
          <p:cNvSpPr/>
          <p:nvPr/>
        </p:nvSpPr>
        <p:spPr>
          <a:xfrm>
            <a:off x="4139952" y="1712112"/>
            <a:ext cx="4896544" cy="4525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gn="l">
              <a:lnSpc>
                <a:spcPct val="100000"/>
              </a:lnSpc>
              <a:spcBef>
                <a:spcPts val="1417"/>
              </a:spcBef>
              <a:buClr>
                <a:srgbClr val="000000"/>
              </a:buClr>
              <a:buSzPct val="45000"/>
              <a:buFont typeface="Wingdings" charset="2"/>
              <a:buChar char=""/>
            </a:pPr>
            <a:r>
              <a:rPr lang="en-US" sz="2000" spc="-1" dirty="0" smtClean="0">
                <a:solidFill>
                  <a:srgbClr val="250E62"/>
                </a:solidFill>
              </a:rPr>
              <a:t>Encourage (or force) </a:t>
            </a:r>
            <a:r>
              <a:rPr lang="en-US" sz="2000" spc="-1" dirty="0">
                <a:solidFill>
                  <a:srgbClr val="250E62"/>
                </a:solidFill>
              </a:rPr>
              <a:t>GTFS as basic data format standard for any public transport network</a:t>
            </a:r>
          </a:p>
          <a:p>
            <a:pPr marL="432000" indent="-323640" algn="l">
              <a:lnSpc>
                <a:spcPct val="100000"/>
              </a:lnSpc>
              <a:spcBef>
                <a:spcPts val="1417"/>
              </a:spcBef>
              <a:buClr>
                <a:srgbClr val="000000"/>
              </a:buClr>
              <a:buSzPct val="45000"/>
              <a:buFont typeface="Wingdings" charset="2"/>
              <a:buChar char=""/>
            </a:pPr>
            <a:r>
              <a:rPr lang="en-US" sz="2000" spc="-1" dirty="0" smtClean="0">
                <a:solidFill>
                  <a:srgbClr val="250E62"/>
                </a:solidFill>
              </a:rPr>
              <a:t>Improve </a:t>
            </a:r>
            <a:r>
              <a:rPr lang="en-US" sz="2000" spc="-1" dirty="0">
                <a:solidFill>
                  <a:srgbClr val="250E62"/>
                </a:solidFill>
              </a:rPr>
              <a:t>methods and tools to create GTFS including bridges OSM and GTFS</a:t>
            </a:r>
          </a:p>
          <a:p>
            <a:pPr marL="432000" indent="-323640" algn="l">
              <a:lnSpc>
                <a:spcPct val="100000"/>
              </a:lnSpc>
              <a:spcBef>
                <a:spcPts val="1417"/>
              </a:spcBef>
              <a:buClr>
                <a:srgbClr val="000000"/>
              </a:buClr>
              <a:buSzPct val="45000"/>
              <a:buFont typeface="Wingdings" charset="2"/>
              <a:buChar char=""/>
            </a:pPr>
            <a:r>
              <a:rPr lang="en-US" sz="2000" spc="-1" dirty="0" smtClean="0">
                <a:solidFill>
                  <a:srgbClr val="250E62"/>
                </a:solidFill>
              </a:rPr>
              <a:t>Encourage software developments to generate GTFS and application development </a:t>
            </a:r>
            <a:r>
              <a:rPr lang="en-US" sz="2000" spc="-1" dirty="0">
                <a:solidFill>
                  <a:srgbClr val="250E62"/>
                </a:solidFill>
              </a:rPr>
              <a:t>based on GTFS data </a:t>
            </a:r>
            <a:r>
              <a:rPr lang="en-US" sz="2000" spc="-1" dirty="0" smtClean="0">
                <a:solidFill>
                  <a:srgbClr val="250E62"/>
                </a:solidFill>
              </a:rPr>
              <a:t>sets</a:t>
            </a:r>
            <a:endParaRPr lang="en-US" sz="2000" spc="-1" dirty="0">
              <a:solidFill>
                <a:srgbClr val="250E62"/>
              </a:solidFill>
            </a:endParaRPr>
          </a:p>
        </p:txBody>
      </p:sp>
      <p:pic>
        <p:nvPicPr>
          <p:cNvPr id="5" name="Picture 2" descr="Phone_BC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68" y="1745589"/>
            <a:ext cx="2054704" cy="38026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ata.afd.fr/accramobility/img/team/gtf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4824"/>
            <a:ext cx="3670945" cy="367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7459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1393200" y="475304"/>
            <a:ext cx="7282440" cy="649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720">
              <a:spcBef>
                <a:spcPts val="360"/>
              </a:spcBef>
              <a:buClr>
                <a:srgbClr val="000000"/>
              </a:buClr>
              <a:buSzPct val="45000"/>
            </a:pPr>
            <a:r>
              <a:rPr lang="en-US" sz="2800" b="1" spc="-1" dirty="0">
                <a:solidFill>
                  <a:srgbClr val="250E62"/>
                </a:solidFill>
              </a:rPr>
              <a:t>Improve cost efficiency of data collection</a:t>
            </a:r>
          </a:p>
        </p:txBody>
      </p:sp>
      <p:sp>
        <p:nvSpPr>
          <p:cNvPr id="4" name="CustomShape 2"/>
          <p:cNvSpPr/>
          <p:nvPr/>
        </p:nvSpPr>
        <p:spPr>
          <a:xfrm>
            <a:off x="16200" y="405472"/>
            <a:ext cx="1602720" cy="79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61"/>
              </a:spcBef>
            </a:pPr>
            <a:r>
              <a:rPr lang="fr-FR" sz="4800" b="0" strike="noStrike" spc="-1" dirty="0" smtClean="0">
                <a:solidFill>
                  <a:srgbClr val="250E62"/>
                </a:solidFill>
                <a:latin typeface="Century Gothic"/>
              </a:rPr>
              <a:t>04.</a:t>
            </a:r>
            <a:endParaRPr lang="fr-FR" sz="4800" b="0" strike="noStrike" spc="-1" dirty="0">
              <a:latin typeface="Arial"/>
            </a:endParaRPr>
          </a:p>
        </p:txBody>
      </p:sp>
      <p:sp>
        <p:nvSpPr>
          <p:cNvPr id="6" name="CustomShape 2"/>
          <p:cNvSpPr/>
          <p:nvPr/>
        </p:nvSpPr>
        <p:spPr>
          <a:xfrm>
            <a:off x="3492696" y="1628800"/>
            <a:ext cx="5615808" cy="4525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gn="l">
              <a:spcBef>
                <a:spcPts val="1417"/>
              </a:spcBef>
              <a:buClr>
                <a:srgbClr val="000000"/>
              </a:buClr>
              <a:buSzPct val="45000"/>
              <a:buFont typeface="Wingdings" charset="2"/>
              <a:buChar char=""/>
            </a:pPr>
            <a:r>
              <a:rPr lang="fr-FR" sz="2000" spc="-1" dirty="0" err="1" smtClean="0">
                <a:solidFill>
                  <a:srgbClr val="250E62"/>
                </a:solidFill>
                <a:latin typeface="Century Gothic"/>
              </a:rPr>
              <a:t>Develop</a:t>
            </a:r>
            <a:r>
              <a:rPr lang="fr-FR" sz="2000" spc="-1" dirty="0" smtClean="0">
                <a:solidFill>
                  <a:srgbClr val="250E62"/>
                </a:solidFill>
                <a:latin typeface="Century Gothic"/>
              </a:rPr>
              <a:t> support for the </a:t>
            </a:r>
            <a:r>
              <a:rPr lang="fr-FR" sz="2000" spc="-1" dirty="0" err="1" smtClean="0">
                <a:solidFill>
                  <a:srgbClr val="250E62"/>
                </a:solidFill>
                <a:latin typeface="Century Gothic"/>
              </a:rPr>
              <a:t>whole</a:t>
            </a:r>
            <a:r>
              <a:rPr lang="fr-FR" sz="2000" spc="-1" dirty="0" smtClean="0">
                <a:solidFill>
                  <a:srgbClr val="250E62"/>
                </a:solidFill>
                <a:latin typeface="Century Gothic"/>
              </a:rPr>
              <a:t> value </a:t>
            </a:r>
            <a:r>
              <a:rPr lang="fr-FR" sz="2000" spc="-1" dirty="0" err="1" smtClean="0">
                <a:solidFill>
                  <a:srgbClr val="250E62"/>
                </a:solidFill>
                <a:latin typeface="Century Gothic"/>
              </a:rPr>
              <a:t>chain</a:t>
            </a:r>
            <a:r>
              <a:rPr lang="fr-FR" sz="2000" spc="-1" dirty="0" smtClean="0">
                <a:solidFill>
                  <a:srgbClr val="250E62"/>
                </a:solidFill>
                <a:latin typeface="Century Gothic"/>
              </a:rPr>
              <a:t> to </a:t>
            </a:r>
            <a:r>
              <a:rPr lang="fr-FR" sz="2000" spc="-1" dirty="0" err="1" smtClean="0">
                <a:solidFill>
                  <a:srgbClr val="250E62"/>
                </a:solidFill>
                <a:latin typeface="Century Gothic"/>
              </a:rPr>
              <a:t>reduce</a:t>
            </a:r>
            <a:r>
              <a:rPr lang="fr-FR" sz="2000" spc="-1" dirty="0" smtClean="0">
                <a:solidFill>
                  <a:srgbClr val="250E62"/>
                </a:solidFill>
                <a:latin typeface="Century Gothic"/>
              </a:rPr>
              <a:t> </a:t>
            </a:r>
            <a:r>
              <a:rPr lang="fr-FR" sz="2000" spc="-1" dirty="0" err="1" smtClean="0">
                <a:solidFill>
                  <a:srgbClr val="250E62"/>
                </a:solidFill>
                <a:latin typeface="Century Gothic"/>
              </a:rPr>
              <a:t>cost</a:t>
            </a:r>
            <a:r>
              <a:rPr lang="fr-FR" sz="2000" spc="-1" dirty="0" smtClean="0">
                <a:solidFill>
                  <a:srgbClr val="250E62"/>
                </a:solidFill>
                <a:latin typeface="Century Gothic"/>
              </a:rPr>
              <a:t> and </a:t>
            </a:r>
            <a:r>
              <a:rPr lang="fr-FR" sz="2000" spc="-1" dirty="0" err="1" smtClean="0">
                <a:solidFill>
                  <a:srgbClr val="250E62"/>
                </a:solidFill>
                <a:latin typeface="Century Gothic"/>
              </a:rPr>
              <a:t>delays</a:t>
            </a:r>
            <a:r>
              <a:rPr lang="fr-FR" sz="2000" spc="-1" dirty="0" smtClean="0">
                <a:solidFill>
                  <a:srgbClr val="250E62"/>
                </a:solidFill>
                <a:latin typeface="Century Gothic"/>
              </a:rPr>
              <a:t>:  </a:t>
            </a:r>
            <a:r>
              <a:rPr lang="fr-FR" sz="2000" spc="-1" dirty="0" err="1" smtClean="0">
                <a:solidFill>
                  <a:srgbClr val="250E62"/>
                </a:solidFill>
                <a:latin typeface="Century Gothic"/>
              </a:rPr>
              <a:t>generate</a:t>
            </a:r>
            <a:r>
              <a:rPr lang="fr-FR" sz="2000" spc="-1" dirty="0" smtClean="0">
                <a:solidFill>
                  <a:srgbClr val="250E62"/>
                </a:solidFill>
                <a:latin typeface="Century Gothic"/>
              </a:rPr>
              <a:t> – </a:t>
            </a:r>
            <a:r>
              <a:rPr lang="fr-FR" sz="2000" spc="-1" dirty="0" err="1" smtClean="0">
                <a:solidFill>
                  <a:srgbClr val="250E62"/>
                </a:solidFill>
                <a:latin typeface="Century Gothic"/>
              </a:rPr>
              <a:t>publish</a:t>
            </a:r>
            <a:r>
              <a:rPr lang="fr-FR" sz="2000" spc="-1" dirty="0" smtClean="0">
                <a:solidFill>
                  <a:srgbClr val="250E62"/>
                </a:solidFill>
                <a:latin typeface="Century Gothic"/>
              </a:rPr>
              <a:t> – use –</a:t>
            </a:r>
            <a:r>
              <a:rPr lang="fr-FR" sz="2000" spc="-1" dirty="0" err="1" smtClean="0">
                <a:solidFill>
                  <a:srgbClr val="250E62"/>
                </a:solidFill>
                <a:latin typeface="Century Gothic"/>
              </a:rPr>
              <a:t>with</a:t>
            </a:r>
            <a:r>
              <a:rPr lang="fr-FR" sz="2000" spc="-1" dirty="0" smtClean="0">
                <a:solidFill>
                  <a:srgbClr val="250E62"/>
                </a:solidFill>
                <a:latin typeface="Century Gothic"/>
              </a:rPr>
              <a:t> all </a:t>
            </a:r>
            <a:r>
              <a:rPr lang="fr-FR" sz="2000" spc="-1" dirty="0" err="1" smtClean="0">
                <a:solidFill>
                  <a:srgbClr val="250E62"/>
                </a:solidFill>
                <a:latin typeface="Century Gothic"/>
              </a:rPr>
              <a:t>related</a:t>
            </a:r>
            <a:r>
              <a:rPr lang="fr-FR" sz="2000" spc="-1" dirty="0" smtClean="0">
                <a:solidFill>
                  <a:srgbClr val="250E62"/>
                </a:solidFill>
                <a:latin typeface="Century Gothic"/>
              </a:rPr>
              <a:t> </a:t>
            </a:r>
            <a:r>
              <a:rPr lang="fr-FR" sz="2000" spc="-1" dirty="0" err="1" smtClean="0">
                <a:solidFill>
                  <a:srgbClr val="250E62"/>
                </a:solidFill>
                <a:latin typeface="Century Gothic"/>
              </a:rPr>
              <a:t>tools</a:t>
            </a:r>
            <a:r>
              <a:rPr lang="fr-FR" sz="2000" spc="-1" dirty="0" smtClean="0">
                <a:solidFill>
                  <a:srgbClr val="250E62"/>
                </a:solidFill>
                <a:latin typeface="Century Gothic"/>
              </a:rPr>
              <a:t> and documentation</a:t>
            </a:r>
            <a:endParaRPr lang="fr-FR" sz="2000" spc="-1" dirty="0">
              <a:solidFill>
                <a:srgbClr val="250E62"/>
              </a:solidFill>
              <a:latin typeface="Century Gothic"/>
            </a:endParaRPr>
          </a:p>
          <a:p>
            <a:pPr marL="432000" indent="-323640" algn="l">
              <a:lnSpc>
                <a:spcPct val="100000"/>
              </a:lnSpc>
              <a:spcBef>
                <a:spcPts val="1417"/>
              </a:spcBef>
              <a:buClr>
                <a:srgbClr val="000000"/>
              </a:buClr>
              <a:buSzPct val="45000"/>
              <a:buFont typeface="Wingdings" charset="2"/>
              <a:buChar char=""/>
            </a:pPr>
            <a:r>
              <a:rPr lang="fr-FR" sz="2000" spc="-1" dirty="0" smtClean="0">
                <a:solidFill>
                  <a:srgbClr val="250E62"/>
                </a:solidFill>
                <a:latin typeface="Century Gothic"/>
              </a:rPr>
              <a:t>OSM and </a:t>
            </a:r>
            <a:r>
              <a:rPr lang="fr-FR" sz="2000" spc="-1" dirty="0">
                <a:solidFill>
                  <a:srgbClr val="250E62"/>
                </a:solidFill>
                <a:latin typeface="Century Gothic"/>
              </a:rPr>
              <a:t>open source </a:t>
            </a:r>
            <a:r>
              <a:rPr lang="fr-FR" sz="2000" spc="-1" dirty="0" smtClean="0">
                <a:solidFill>
                  <a:srgbClr val="250E62"/>
                </a:solidFill>
                <a:latin typeface="Century Gothic"/>
              </a:rPr>
              <a:t>first to </a:t>
            </a:r>
            <a:r>
              <a:rPr lang="fr-FR" sz="2000" spc="-1" dirty="0" err="1" smtClean="0">
                <a:solidFill>
                  <a:srgbClr val="250E62"/>
                </a:solidFill>
                <a:latin typeface="Century Gothic"/>
              </a:rPr>
              <a:t>enable</a:t>
            </a:r>
            <a:r>
              <a:rPr lang="fr-FR" sz="2000" spc="-1" dirty="0" smtClean="0">
                <a:solidFill>
                  <a:srgbClr val="250E62"/>
                </a:solidFill>
                <a:latin typeface="Century Gothic"/>
              </a:rPr>
              <a:t> </a:t>
            </a:r>
            <a:r>
              <a:rPr lang="fr-FR" sz="2000" spc="-1" dirty="0" err="1" smtClean="0">
                <a:solidFill>
                  <a:srgbClr val="250E62"/>
                </a:solidFill>
                <a:latin typeface="Century Gothic"/>
              </a:rPr>
              <a:t>easy</a:t>
            </a:r>
            <a:r>
              <a:rPr lang="fr-FR" sz="2000" spc="-1" dirty="0" smtClean="0">
                <a:solidFill>
                  <a:srgbClr val="250E62"/>
                </a:solidFill>
                <a:latin typeface="Century Gothic"/>
              </a:rPr>
              <a:t> « </a:t>
            </a:r>
            <a:r>
              <a:rPr lang="fr-FR" sz="2000" spc="-1" dirty="0" err="1" smtClean="0">
                <a:solidFill>
                  <a:srgbClr val="250E62"/>
                </a:solidFill>
                <a:latin typeface="Century Gothic"/>
              </a:rPr>
              <a:t>re</a:t>
            </a:r>
            <a:r>
              <a:rPr lang="fr-FR" sz="2000" spc="-1" dirty="0" smtClean="0">
                <a:solidFill>
                  <a:srgbClr val="250E62"/>
                </a:solidFill>
                <a:latin typeface="Century Gothic"/>
              </a:rPr>
              <a:t> use » and support local </a:t>
            </a:r>
            <a:r>
              <a:rPr lang="fr-FR" sz="2000" spc="-1" dirty="0" err="1" smtClean="0">
                <a:solidFill>
                  <a:srgbClr val="250E62"/>
                </a:solidFill>
                <a:latin typeface="Century Gothic"/>
              </a:rPr>
              <a:t>communities</a:t>
            </a:r>
            <a:r>
              <a:rPr lang="fr-FR" sz="2000" spc="-1" dirty="0" smtClean="0">
                <a:solidFill>
                  <a:srgbClr val="250E62"/>
                </a:solidFill>
                <a:latin typeface="Century Gothic"/>
              </a:rPr>
              <a:t> (</a:t>
            </a:r>
            <a:r>
              <a:rPr lang="fr-FR" sz="2000" spc="-1" dirty="0" err="1" smtClean="0">
                <a:solidFill>
                  <a:srgbClr val="250E62"/>
                </a:solidFill>
                <a:latin typeface="Century Gothic"/>
              </a:rPr>
              <a:t>Universities</a:t>
            </a:r>
            <a:r>
              <a:rPr lang="fr-FR" sz="2000" spc="-1" dirty="0" smtClean="0">
                <a:solidFill>
                  <a:srgbClr val="250E62"/>
                </a:solidFill>
                <a:latin typeface="Century Gothic"/>
              </a:rPr>
              <a:t>, NGO, local </a:t>
            </a:r>
            <a:r>
              <a:rPr lang="fr-FR" sz="2000" spc="-1" dirty="0" err="1" smtClean="0">
                <a:solidFill>
                  <a:srgbClr val="250E62"/>
                </a:solidFill>
                <a:latin typeface="Century Gothic"/>
              </a:rPr>
              <a:t>authorities</a:t>
            </a:r>
            <a:r>
              <a:rPr lang="fr-FR" sz="2000" spc="-1" dirty="0" smtClean="0">
                <a:solidFill>
                  <a:srgbClr val="250E62"/>
                </a:solidFill>
                <a:latin typeface="Century Gothic"/>
              </a:rPr>
              <a:t>…)</a:t>
            </a:r>
          </a:p>
          <a:p>
            <a:pPr marL="432000" indent="-323640" algn="l">
              <a:lnSpc>
                <a:spcPct val="100000"/>
              </a:lnSpc>
              <a:spcBef>
                <a:spcPts val="1417"/>
              </a:spcBef>
              <a:buClr>
                <a:srgbClr val="000000"/>
              </a:buClr>
              <a:buSzPct val="45000"/>
              <a:buFont typeface="Wingdings" charset="2"/>
              <a:buChar char=""/>
            </a:pPr>
            <a:r>
              <a:rPr lang="fr-FR" sz="2000" spc="-1" dirty="0" err="1" smtClean="0">
                <a:solidFill>
                  <a:srgbClr val="250E62"/>
                </a:solidFill>
                <a:latin typeface="Century Gothic"/>
              </a:rPr>
              <a:t>Repository</a:t>
            </a:r>
            <a:r>
              <a:rPr lang="fr-FR" sz="2000" spc="-1" dirty="0" smtClean="0">
                <a:solidFill>
                  <a:srgbClr val="250E62"/>
                </a:solidFill>
                <a:latin typeface="Century Gothic"/>
              </a:rPr>
              <a:t> Git git.digitaltransport4africa.org </a:t>
            </a:r>
            <a:r>
              <a:rPr lang="fr-FR" sz="2000" spc="-1" dirty="0" err="1" smtClean="0">
                <a:solidFill>
                  <a:srgbClr val="250E62"/>
                </a:solidFill>
                <a:latin typeface="Century Gothic"/>
              </a:rPr>
              <a:t>available</a:t>
            </a:r>
            <a:r>
              <a:rPr lang="fr-FR" sz="2000" spc="-1" dirty="0" smtClean="0">
                <a:solidFill>
                  <a:srgbClr val="250E62"/>
                </a:solidFill>
                <a:latin typeface="Century Gothic"/>
              </a:rPr>
              <a:t> for </a:t>
            </a:r>
            <a:r>
              <a:rPr lang="fr-FR" sz="2000" spc="-1" dirty="0" err="1" smtClean="0">
                <a:solidFill>
                  <a:srgbClr val="250E62"/>
                </a:solidFill>
                <a:latin typeface="Century Gothic"/>
              </a:rPr>
              <a:t>storage</a:t>
            </a:r>
            <a:r>
              <a:rPr lang="fr-FR" sz="2000" spc="-1" dirty="0" smtClean="0">
                <a:solidFill>
                  <a:srgbClr val="250E62"/>
                </a:solidFill>
                <a:latin typeface="Century Gothic"/>
              </a:rPr>
              <a:t>, </a:t>
            </a:r>
            <a:r>
              <a:rPr lang="fr-FR" sz="2000" spc="-1" dirty="0" err="1" smtClean="0">
                <a:solidFill>
                  <a:srgbClr val="250E62"/>
                </a:solidFill>
                <a:latin typeface="Century Gothic"/>
              </a:rPr>
              <a:t>versioning</a:t>
            </a:r>
            <a:r>
              <a:rPr lang="fr-FR" sz="2000" spc="-1" dirty="0">
                <a:solidFill>
                  <a:srgbClr val="250E62"/>
                </a:solidFill>
                <a:latin typeface="Century Gothic"/>
              </a:rPr>
              <a:t>, </a:t>
            </a:r>
            <a:r>
              <a:rPr lang="fr-FR" sz="2000" spc="-1" dirty="0" smtClean="0">
                <a:solidFill>
                  <a:srgbClr val="250E62"/>
                </a:solidFill>
                <a:latin typeface="Century Gothic"/>
              </a:rPr>
              <a:t>and </a:t>
            </a:r>
            <a:r>
              <a:rPr lang="fr-FR" sz="2000" spc="-1" dirty="0" err="1" smtClean="0">
                <a:solidFill>
                  <a:srgbClr val="250E62"/>
                </a:solidFill>
                <a:latin typeface="Century Gothic"/>
              </a:rPr>
              <a:t>static</a:t>
            </a:r>
            <a:r>
              <a:rPr lang="fr-FR" sz="2000" spc="-1" dirty="0" smtClean="0">
                <a:solidFill>
                  <a:srgbClr val="250E62"/>
                </a:solidFill>
                <a:latin typeface="Century Gothic"/>
              </a:rPr>
              <a:t> </a:t>
            </a:r>
            <a:r>
              <a:rPr lang="fr-FR" sz="2000" spc="-1" dirty="0" err="1" smtClean="0">
                <a:solidFill>
                  <a:srgbClr val="250E62"/>
                </a:solidFill>
                <a:latin typeface="Century Gothic"/>
              </a:rPr>
              <a:t>webpage</a:t>
            </a:r>
            <a:r>
              <a:rPr lang="fr-FR" sz="2000" spc="-1" dirty="0" smtClean="0">
                <a:solidFill>
                  <a:srgbClr val="250E62"/>
                </a:solidFill>
                <a:latin typeface="Century Gothic"/>
              </a:rPr>
              <a:t> </a:t>
            </a:r>
            <a:r>
              <a:rPr lang="fr-FR" sz="2000" spc="-1" dirty="0" err="1" smtClean="0">
                <a:solidFill>
                  <a:srgbClr val="250E62"/>
                </a:solidFill>
                <a:latin typeface="Century Gothic"/>
              </a:rPr>
              <a:t>deployment</a:t>
            </a:r>
            <a:r>
              <a:rPr lang="fr-FR" sz="2000" spc="-1" dirty="0" smtClean="0">
                <a:solidFill>
                  <a:srgbClr val="250E62"/>
                </a:solidFill>
                <a:latin typeface="Century Gothic"/>
              </a:rPr>
              <a:t> </a:t>
            </a:r>
          </a:p>
          <a:p>
            <a:pPr marL="432000" indent="-323640" algn="l">
              <a:lnSpc>
                <a:spcPct val="100000"/>
              </a:lnSpc>
              <a:spcBef>
                <a:spcPts val="1417"/>
              </a:spcBef>
              <a:buClr>
                <a:srgbClr val="000000"/>
              </a:buClr>
              <a:buSzPct val="45000"/>
              <a:buFont typeface="Wingdings" charset="2"/>
              <a:buChar char=""/>
            </a:pPr>
            <a:r>
              <a:rPr lang="fr-FR" sz="2000" spc="-1" dirty="0" smtClean="0">
                <a:solidFill>
                  <a:srgbClr val="250E62"/>
                </a:solidFill>
                <a:latin typeface="Century Gothic"/>
              </a:rPr>
              <a:t>To come: API?</a:t>
            </a:r>
            <a:endParaRPr lang="fr-FR" sz="2000" spc="-1" dirty="0">
              <a:solidFill>
                <a:srgbClr val="250E62"/>
              </a:solidFill>
              <a:latin typeface="Century Gothic"/>
            </a:endParaRPr>
          </a:p>
          <a:p>
            <a:pPr marL="432000" indent="-323640" algn="l">
              <a:lnSpc>
                <a:spcPct val="100000"/>
              </a:lnSpc>
              <a:spcBef>
                <a:spcPts val="1417"/>
              </a:spcBef>
              <a:buClr>
                <a:srgbClr val="000000"/>
              </a:buClr>
              <a:buSzPct val="45000"/>
              <a:buFont typeface="Wingdings" charset="2"/>
              <a:buChar char=""/>
            </a:pPr>
            <a:endParaRPr lang="fr-FR" sz="2000" spc="-1" dirty="0" smtClean="0">
              <a:solidFill>
                <a:srgbClr val="250E62"/>
              </a:solidFill>
              <a:latin typeface="Century Gothic"/>
            </a:endParaRPr>
          </a:p>
        </p:txBody>
      </p:sp>
      <p:pic>
        <p:nvPicPr>
          <p:cNvPr id="2050" name="Picture 2" descr="http://data.afd.fr/accramobility/img/about/story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1772817"/>
            <a:ext cx="3312367"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0081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1393200" y="619320"/>
            <a:ext cx="7282440" cy="649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85840" indent="-285120" algn="l">
              <a:spcBef>
                <a:spcPts val="360"/>
              </a:spcBef>
              <a:buClr>
                <a:srgbClr val="000000"/>
              </a:buClr>
              <a:buSzPct val="45000"/>
              <a:buBlip>
                <a:blip r:embed="rId2"/>
              </a:buBlip>
            </a:pPr>
            <a:r>
              <a:rPr lang="en-US" sz="2800" b="1" spc="-1" dirty="0">
                <a:solidFill>
                  <a:srgbClr val="250E62"/>
                </a:solidFill>
              </a:rPr>
              <a:t>Enable data </a:t>
            </a:r>
            <a:r>
              <a:rPr lang="en-US" sz="2800" b="1" spc="-1" dirty="0" err="1">
                <a:solidFill>
                  <a:srgbClr val="250E62"/>
                </a:solidFill>
              </a:rPr>
              <a:t>sovereignity</a:t>
            </a:r>
            <a:r>
              <a:rPr lang="en-US" sz="2800" b="1" spc="-1" dirty="0">
                <a:solidFill>
                  <a:srgbClr val="250E62"/>
                </a:solidFill>
              </a:rPr>
              <a:t> (vs data dependency) </a:t>
            </a:r>
            <a:endParaRPr lang="fr-FR" sz="2800" b="1" spc="-1" dirty="0">
              <a:solidFill>
                <a:srgbClr val="250E62"/>
              </a:solidFill>
              <a:latin typeface="Century Gothic"/>
            </a:endParaRPr>
          </a:p>
        </p:txBody>
      </p:sp>
      <p:sp>
        <p:nvSpPr>
          <p:cNvPr id="4" name="CustomShape 2"/>
          <p:cNvSpPr/>
          <p:nvPr/>
        </p:nvSpPr>
        <p:spPr>
          <a:xfrm>
            <a:off x="16200" y="405472"/>
            <a:ext cx="1602720" cy="79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961"/>
              </a:spcBef>
            </a:pPr>
            <a:r>
              <a:rPr lang="fr-FR" sz="4800" b="0" strike="noStrike" spc="-1" dirty="0" smtClean="0">
                <a:solidFill>
                  <a:srgbClr val="250E62"/>
                </a:solidFill>
                <a:latin typeface="Century Gothic"/>
              </a:rPr>
              <a:t>04.</a:t>
            </a:r>
            <a:endParaRPr lang="fr-FR" sz="4800" b="0" strike="noStrike" spc="-1" dirty="0">
              <a:latin typeface="Arial"/>
            </a:endParaRPr>
          </a:p>
        </p:txBody>
      </p:sp>
      <p:sp>
        <p:nvSpPr>
          <p:cNvPr id="6" name="CustomShape 2"/>
          <p:cNvSpPr/>
          <p:nvPr/>
        </p:nvSpPr>
        <p:spPr>
          <a:xfrm>
            <a:off x="3419872" y="1844824"/>
            <a:ext cx="5615808" cy="4525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432000" indent="-323640" algn="l">
              <a:spcBef>
                <a:spcPts val="1417"/>
              </a:spcBef>
              <a:buClr>
                <a:srgbClr val="000000"/>
              </a:buClr>
              <a:buSzPct val="45000"/>
              <a:buFont typeface="Wingdings" charset="2"/>
              <a:buChar char=""/>
            </a:pPr>
            <a:r>
              <a:rPr lang="fr-FR" sz="2000" spc="-1" dirty="0" smtClean="0">
                <a:solidFill>
                  <a:srgbClr val="250E62"/>
                </a:solidFill>
                <a:latin typeface="Century Gothic"/>
              </a:rPr>
              <a:t>Encourage (or force) to </a:t>
            </a:r>
            <a:r>
              <a:rPr lang="fr-FR" sz="2000" spc="-1" dirty="0" err="1" smtClean="0">
                <a:solidFill>
                  <a:srgbClr val="250E62"/>
                </a:solidFill>
                <a:latin typeface="Century Gothic"/>
              </a:rPr>
              <a:t>adopt</a:t>
            </a:r>
            <a:r>
              <a:rPr lang="fr-FR" sz="2000" spc="-1" dirty="0" smtClean="0">
                <a:solidFill>
                  <a:srgbClr val="250E62"/>
                </a:solidFill>
                <a:latin typeface="Century Gothic"/>
              </a:rPr>
              <a:t> open licences to </a:t>
            </a:r>
            <a:r>
              <a:rPr lang="fr-FR" sz="2000" spc="-1" dirty="0" err="1" smtClean="0">
                <a:solidFill>
                  <a:srgbClr val="250E62"/>
                </a:solidFill>
                <a:latin typeface="Century Gothic"/>
              </a:rPr>
              <a:t>share</a:t>
            </a:r>
            <a:r>
              <a:rPr lang="fr-FR" sz="2000" spc="-1" dirty="0" smtClean="0">
                <a:solidFill>
                  <a:srgbClr val="250E62"/>
                </a:solidFill>
                <a:latin typeface="Century Gothic"/>
              </a:rPr>
              <a:t> data partager les données (</a:t>
            </a:r>
            <a:r>
              <a:rPr lang="fr-FR" sz="2000" spc="-1" dirty="0" err="1" smtClean="0">
                <a:solidFill>
                  <a:srgbClr val="250E62"/>
                </a:solidFill>
                <a:latin typeface="Century Gothic"/>
              </a:rPr>
              <a:t>OdBL</a:t>
            </a:r>
            <a:r>
              <a:rPr lang="fr-FR" sz="2000" spc="-1" dirty="0" smtClean="0">
                <a:solidFill>
                  <a:srgbClr val="250E62"/>
                </a:solidFill>
                <a:latin typeface="Century Gothic"/>
              </a:rPr>
              <a:t>)</a:t>
            </a:r>
          </a:p>
          <a:p>
            <a:pPr marL="432000" indent="-323640" algn="l">
              <a:spcBef>
                <a:spcPts val="1417"/>
              </a:spcBef>
              <a:buClr>
                <a:srgbClr val="000000"/>
              </a:buClr>
              <a:buSzPct val="45000"/>
              <a:buFont typeface="Wingdings" charset="2"/>
              <a:buChar char=""/>
            </a:pPr>
            <a:r>
              <a:rPr lang="fr-FR" sz="2000" spc="-1" dirty="0" smtClean="0">
                <a:solidFill>
                  <a:srgbClr val="250E62"/>
                </a:solidFill>
                <a:latin typeface="Century Gothic"/>
              </a:rPr>
              <a:t>Encourage open source for software </a:t>
            </a:r>
            <a:r>
              <a:rPr lang="fr-FR" sz="2000" spc="-1" dirty="0" err="1" smtClean="0">
                <a:solidFill>
                  <a:srgbClr val="250E62"/>
                </a:solidFill>
                <a:latin typeface="Century Gothic"/>
              </a:rPr>
              <a:t>developement</a:t>
            </a:r>
            <a:endParaRPr lang="fr-FR" sz="2000" spc="-1" dirty="0" smtClean="0">
              <a:solidFill>
                <a:srgbClr val="250E62"/>
              </a:solidFill>
              <a:latin typeface="Century Gothic"/>
            </a:endParaRPr>
          </a:p>
          <a:p>
            <a:pPr marL="432000" indent="-323640" algn="l">
              <a:lnSpc>
                <a:spcPct val="100000"/>
              </a:lnSpc>
              <a:spcBef>
                <a:spcPts val="1417"/>
              </a:spcBef>
              <a:buClr>
                <a:srgbClr val="000000"/>
              </a:buClr>
              <a:buSzPct val="45000"/>
              <a:buFont typeface="Wingdings" charset="2"/>
              <a:buChar char=""/>
            </a:pPr>
            <a:r>
              <a:rPr lang="fr-FR" sz="2000" spc="-1" dirty="0" smtClean="0">
                <a:solidFill>
                  <a:srgbClr val="250E62"/>
                </a:solidFill>
                <a:latin typeface="Century Gothic"/>
              </a:rPr>
              <a:t>Finance </a:t>
            </a:r>
            <a:r>
              <a:rPr lang="fr-FR" sz="2000" spc="-1" dirty="0" err="1" smtClean="0">
                <a:solidFill>
                  <a:srgbClr val="250E62"/>
                </a:solidFill>
                <a:latin typeface="Century Gothic"/>
              </a:rPr>
              <a:t>stakeholders</a:t>
            </a:r>
            <a:r>
              <a:rPr lang="fr-FR" sz="2000" spc="-1" dirty="0" smtClean="0">
                <a:solidFill>
                  <a:srgbClr val="250E62"/>
                </a:solidFill>
                <a:latin typeface="Century Gothic"/>
              </a:rPr>
              <a:t> </a:t>
            </a:r>
            <a:r>
              <a:rPr lang="fr-FR" sz="2000" spc="-1" dirty="0" err="1" smtClean="0">
                <a:solidFill>
                  <a:srgbClr val="250E62"/>
                </a:solidFill>
                <a:latin typeface="Century Gothic"/>
              </a:rPr>
              <a:t>related</a:t>
            </a:r>
            <a:r>
              <a:rPr lang="fr-FR" sz="2000" spc="-1" dirty="0" smtClean="0">
                <a:solidFill>
                  <a:srgbClr val="250E62"/>
                </a:solidFill>
                <a:latin typeface="Century Gothic"/>
              </a:rPr>
              <a:t>  to digital </a:t>
            </a:r>
            <a:r>
              <a:rPr lang="fr-FR" sz="2000" spc="-1" dirty="0" err="1" smtClean="0">
                <a:solidFill>
                  <a:srgbClr val="250E62"/>
                </a:solidFill>
                <a:latin typeface="Century Gothic"/>
              </a:rPr>
              <a:t>commons</a:t>
            </a:r>
            <a:r>
              <a:rPr lang="fr-FR" sz="2000" spc="-1" dirty="0" smtClean="0">
                <a:solidFill>
                  <a:srgbClr val="250E62"/>
                </a:solidFill>
                <a:latin typeface="Century Gothic"/>
              </a:rPr>
              <a:t> </a:t>
            </a:r>
            <a:r>
              <a:rPr lang="fr-FR" sz="2000" spc="-1" dirty="0" err="1" smtClean="0">
                <a:solidFill>
                  <a:srgbClr val="250E62"/>
                </a:solidFill>
                <a:latin typeface="Century Gothic"/>
              </a:rPr>
              <a:t>development</a:t>
            </a:r>
            <a:r>
              <a:rPr lang="fr-FR" sz="2000" spc="-1" dirty="0" smtClean="0">
                <a:solidFill>
                  <a:srgbClr val="250E62"/>
                </a:solidFill>
                <a:latin typeface="Century Gothic"/>
              </a:rPr>
              <a:t>: OSM </a:t>
            </a:r>
            <a:r>
              <a:rPr lang="fr-FR" sz="2000" spc="-1" dirty="0" err="1" smtClean="0">
                <a:solidFill>
                  <a:srgbClr val="250E62"/>
                </a:solidFill>
                <a:latin typeface="Century Gothic"/>
              </a:rPr>
              <a:t>with</a:t>
            </a:r>
            <a:r>
              <a:rPr lang="fr-FR" sz="2000" spc="-1" dirty="0" smtClean="0">
                <a:solidFill>
                  <a:srgbClr val="250E62"/>
                </a:solidFill>
                <a:latin typeface="Century Gothic"/>
              </a:rPr>
              <a:t> a focus on local </a:t>
            </a:r>
            <a:r>
              <a:rPr lang="fr-FR" sz="2000" spc="-1" dirty="0" err="1" smtClean="0">
                <a:solidFill>
                  <a:srgbClr val="250E62"/>
                </a:solidFill>
                <a:latin typeface="Century Gothic"/>
              </a:rPr>
              <a:t>community</a:t>
            </a:r>
            <a:r>
              <a:rPr lang="fr-FR" sz="2000" spc="-1" dirty="0" smtClean="0">
                <a:solidFill>
                  <a:srgbClr val="250E62"/>
                </a:solidFill>
                <a:latin typeface="Century Gothic"/>
              </a:rPr>
              <a:t> support</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717032"/>
            <a:ext cx="2412187" cy="2412187"/>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52" y="1711921"/>
            <a:ext cx="1984047" cy="2333239"/>
          </a:xfrm>
          <a:prstGeom prst="rect">
            <a:avLst/>
          </a:prstGeom>
        </p:spPr>
      </p:pic>
    </p:spTree>
    <p:extLst>
      <p:ext uri="{BB962C8B-B14F-4D97-AF65-F5344CB8AC3E}">
        <p14:creationId xmlns:p14="http://schemas.microsoft.com/office/powerpoint/2010/main" val="387785245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FD Bleu_v1">
  <a:themeElements>
    <a:clrScheme name="AFD Bleu_v1 1">
      <a:dk1>
        <a:srgbClr val="002395"/>
      </a:dk1>
      <a:lt1>
        <a:srgbClr val="FFFFFF"/>
      </a:lt1>
      <a:dk2>
        <a:srgbClr val="677BC0"/>
      </a:dk2>
      <a:lt2>
        <a:srgbClr val="8996A0"/>
      </a:lt2>
      <a:accent1>
        <a:srgbClr val="9AA6D6"/>
      </a:accent1>
      <a:accent2>
        <a:srgbClr val="97233F"/>
      </a:accent2>
      <a:accent3>
        <a:srgbClr val="FFFFFF"/>
      </a:accent3>
      <a:accent4>
        <a:srgbClr val="001C7E"/>
      </a:accent4>
      <a:accent5>
        <a:srgbClr val="CAD0E8"/>
      </a:accent5>
      <a:accent6>
        <a:srgbClr val="881F38"/>
      </a:accent6>
      <a:hlink>
        <a:srgbClr val="693A77"/>
      </a:hlink>
      <a:folHlink>
        <a:srgbClr val="A8B400"/>
      </a:folHlink>
    </a:clrScheme>
    <a:fontScheme name="AFD Bleu_v1">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36000" tIns="36000" rIns="36000" bIns="36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36000" tIns="36000" rIns="36000" bIns="36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FD Bleu_v1 1">
        <a:dk1>
          <a:srgbClr val="002395"/>
        </a:dk1>
        <a:lt1>
          <a:srgbClr val="FFFFFF"/>
        </a:lt1>
        <a:dk2>
          <a:srgbClr val="677BC0"/>
        </a:dk2>
        <a:lt2>
          <a:srgbClr val="8996A0"/>
        </a:lt2>
        <a:accent1>
          <a:srgbClr val="9AA6D6"/>
        </a:accent1>
        <a:accent2>
          <a:srgbClr val="97233F"/>
        </a:accent2>
        <a:accent3>
          <a:srgbClr val="FFFFFF"/>
        </a:accent3>
        <a:accent4>
          <a:srgbClr val="001C7E"/>
        </a:accent4>
        <a:accent5>
          <a:srgbClr val="CAD0E8"/>
        </a:accent5>
        <a:accent6>
          <a:srgbClr val="881F38"/>
        </a:accent6>
        <a:hlink>
          <a:srgbClr val="693A77"/>
        </a:hlink>
        <a:folHlink>
          <a:srgbClr val="A8B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AFD 1">
      <a:dk1>
        <a:srgbClr val="250E62"/>
      </a:dk1>
      <a:lt1>
        <a:sysClr val="window" lastClr="FFFFFF"/>
      </a:lt1>
      <a:dk2>
        <a:srgbClr val="250E62"/>
      </a:dk2>
      <a:lt2>
        <a:srgbClr val="FFFFFF"/>
      </a:lt2>
      <a:accent1>
        <a:srgbClr val="2F117D"/>
      </a:accent1>
      <a:accent2>
        <a:srgbClr val="DA291C"/>
      </a:accent2>
      <a:accent3>
        <a:srgbClr val="4D3AAC"/>
      </a:accent3>
      <a:accent4>
        <a:srgbClr val="626ED5"/>
      </a:accent4>
      <a:accent5>
        <a:srgbClr val="E6433C"/>
      </a:accent5>
      <a:accent6>
        <a:srgbClr val="F86D66"/>
      </a:accent6>
      <a:hlink>
        <a:srgbClr val="0000FF"/>
      </a:hlink>
      <a:folHlink>
        <a:srgbClr val="18A6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FD 1">
    <a:dk1>
      <a:srgbClr val="250E62"/>
    </a:dk1>
    <a:lt1>
      <a:sysClr val="window" lastClr="FFFFFF"/>
    </a:lt1>
    <a:dk2>
      <a:srgbClr val="250E62"/>
    </a:dk2>
    <a:lt2>
      <a:srgbClr val="FFFFFF"/>
    </a:lt2>
    <a:accent1>
      <a:srgbClr val="2F117D"/>
    </a:accent1>
    <a:accent2>
      <a:srgbClr val="DA291C"/>
    </a:accent2>
    <a:accent3>
      <a:srgbClr val="4D3AAC"/>
    </a:accent3>
    <a:accent4>
      <a:srgbClr val="626ED5"/>
    </a:accent4>
    <a:accent5>
      <a:srgbClr val="E6433C"/>
    </a:accent5>
    <a:accent6>
      <a:srgbClr val="F86D66"/>
    </a:accent6>
    <a:hlink>
      <a:srgbClr val="0000FF"/>
    </a:hlink>
    <a:folHlink>
      <a:srgbClr val="18A6FF"/>
    </a:folHlink>
  </a:clrScheme>
</a:themeOverride>
</file>

<file path=docProps/app.xml><?xml version="1.0" encoding="utf-8"?>
<Properties xmlns="http://schemas.openxmlformats.org/officeDocument/2006/extended-properties" xmlns:vt="http://schemas.openxmlformats.org/officeDocument/2006/docPropsVTypes">
  <Template/>
  <TotalTime>21649</TotalTime>
  <Words>863</Words>
  <Application>Microsoft Office PowerPoint</Application>
  <PresentationFormat>Affichage à l'écran (4:3)</PresentationFormat>
  <Paragraphs>104</Paragraphs>
  <Slides>13</Slides>
  <Notes>6</Notes>
  <HiddenSlides>0</HiddenSlides>
  <MMClips>0</MMClips>
  <ScaleCrop>false</ScaleCrop>
  <HeadingPairs>
    <vt:vector size="4" baseType="variant">
      <vt:variant>
        <vt:lpstr>Thème</vt:lpstr>
      </vt:variant>
      <vt:variant>
        <vt:i4>2</vt:i4>
      </vt:variant>
      <vt:variant>
        <vt:lpstr>Titres des diapositives</vt:lpstr>
      </vt:variant>
      <vt:variant>
        <vt:i4>13</vt:i4>
      </vt:variant>
    </vt:vector>
  </HeadingPairs>
  <TitlesOfParts>
    <vt:vector size="15" baseType="lpstr">
      <vt:lpstr>AFD Bleu_v1</vt:lpstr>
      <vt:lpstr>1_Office Theme</vt:lpstr>
      <vt:lpstr>Open Data for Paratransit Sector Resource Center www.digitaltransport4africa.org   </vt:lpstr>
      <vt:lpstr>Paratransit as starting point  </vt:lpstr>
      <vt:lpstr>Results of the Nov 2017 workshop</vt:lpstr>
      <vt:lpstr>Présentation PowerPoint</vt:lpstr>
      <vt:lpstr>Value proposition</vt:lpstr>
      <vt:lpstr>Présentation PowerPoint</vt:lpstr>
      <vt:lpstr>Présentation PowerPoint</vt:lpstr>
      <vt:lpstr>Présentation PowerPoint</vt:lpstr>
      <vt:lpstr>Présentation PowerPoint</vt:lpstr>
      <vt:lpstr>Example of Abidjan mapping </vt:lpstr>
      <vt:lpstr>Présentation PowerPoint</vt:lpstr>
      <vt:lpstr>Next steps </vt:lpstr>
      <vt:lpstr>Présentation PowerPoint</vt:lpstr>
    </vt:vector>
  </TitlesOfParts>
  <Company>AFD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ou trois lignes</dc:title>
  <dc:creator>bouziges-eschmanns@afd.fr;vindelb@afd.fr;dauphina@afd.fr;BJORNSON-LANGENM@afd.fr;angotg@afd.fr;muxarta@afd.fr</dc:creator>
  <cp:lastModifiedBy>CHEVRE Antoine</cp:lastModifiedBy>
  <cp:revision>1399</cp:revision>
  <cp:lastPrinted>2015-07-02T08:06:08Z</cp:lastPrinted>
  <dcterms:created xsi:type="dcterms:W3CDTF">2011-02-10T08:35:28Z</dcterms:created>
  <dcterms:modified xsi:type="dcterms:W3CDTF">2018-11-14T08:19:34Z</dcterms:modified>
</cp:coreProperties>
</file>